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4" r:id="rId4"/>
  </p:sldMasterIdLst>
  <p:notesMasterIdLst>
    <p:notesMasterId r:id="rId21"/>
  </p:notesMasterIdLst>
  <p:handoutMasterIdLst>
    <p:handoutMasterId r:id="rId22"/>
  </p:handoutMasterIdLst>
  <p:sldIdLst>
    <p:sldId id="1497" r:id="rId5"/>
    <p:sldId id="1498" r:id="rId6"/>
    <p:sldId id="1514" r:id="rId7"/>
    <p:sldId id="1515" r:id="rId8"/>
    <p:sldId id="1499" r:id="rId9"/>
    <p:sldId id="1516" r:id="rId10"/>
    <p:sldId id="1502" r:id="rId11"/>
    <p:sldId id="1503" r:id="rId12"/>
    <p:sldId id="1519" r:id="rId13"/>
    <p:sldId id="1508" r:id="rId14"/>
    <p:sldId id="1520" r:id="rId15"/>
    <p:sldId id="1509" r:id="rId16"/>
    <p:sldId id="1517" r:id="rId17"/>
    <p:sldId id="1511" r:id="rId18"/>
    <p:sldId id="1521" r:id="rId19"/>
    <p:sldId id="1518"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564" y="90"/>
      </p:cViewPr>
      <p:guideLst/>
    </p:cSldViewPr>
  </p:slideViewPr>
  <p:notesTextViewPr>
    <p:cViewPr>
      <p:scale>
        <a:sx n="1" d="1"/>
        <a:sy n="1" d="1"/>
      </p:scale>
      <p:origin x="0" y="0"/>
    </p:cViewPr>
  </p:notesTextViewPr>
  <p:sorterViewPr>
    <p:cViewPr>
      <p:scale>
        <a:sx n="100" d="100"/>
        <a:sy n="100" d="100"/>
      </p:scale>
      <p:origin x="0" y="-1972"/>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5D1EC30-5B0B-48D0-A1A8-66A96720DF24}" type="datetimeFigureOut">
              <a:rPr lang="en-US" smtClean="0"/>
              <a:t>8/25/2026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9F68A4D-42A7-45F7-9930-00E8DCB48D7E}" type="datetimeFigureOut">
              <a:rPr lang="en-US" smtClean="0"/>
              <a:t>8/25/2026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98327" y="5096040"/>
            <a:ext cx="10963051" cy="761201"/>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98328" y="5972629"/>
            <a:ext cx="10963050" cy="519884"/>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4" name="Straight Connector 3">
            <a:extLst>
              <a:ext uri="{FF2B5EF4-FFF2-40B4-BE49-F238E27FC236}">
                <a16:creationId xmlns:a16="http://schemas.microsoft.com/office/drawing/2014/main" id="{E2615D95-4353-B9DA-619F-62F51763C54C}"/>
              </a:ext>
            </a:extLst>
          </p:cNvPr>
          <p:cNvCxnSpPr>
            <a:cxnSpLocks/>
          </p:cNvCxnSpPr>
          <p:nvPr/>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GROWTH MARKETING PLAN</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9DE1B49B-C7C7-46C5-86D1-04B289EB7888}" type="datetime1">
              <a:rPr lang="en-US" smtClean="0"/>
              <a:t>8/25/2026</a:t>
            </a:fld>
            <a:endParaRPr lang="en-US" dirty="0"/>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98327" y="0"/>
            <a:ext cx="11593671" cy="4723939"/>
          </a:xfrm>
          <a:blipFill dpi="0" rotWithShape="1">
            <a:blip r:embed="rId2">
              <a:alphaModFix amt="60000"/>
            </a:blip>
            <a:srcRect/>
            <a:stretch>
              <a:fillRect l="-1459" r="-1"/>
            </a:stretch>
          </a:blipFill>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9684888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with Pictur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761419" y="1001716"/>
            <a:ext cx="4796545" cy="1503374"/>
          </a:xfrm>
        </p:spPr>
        <p:txBody>
          <a:bodyPr anchor="b">
            <a:normAutofit/>
          </a:bodyPr>
          <a:lstStyle>
            <a:lvl1pPr>
              <a:defRPr sz="4000"/>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1C92E087-D311-16FB-DFD8-7DFD79458D04}"/>
              </a:ext>
            </a:extLst>
          </p:cNvPr>
          <p:cNvCxnSpPr>
            <a:cxnSpLocks/>
          </p:cNvCxnSpPr>
          <p:nvPr userDrawn="1"/>
        </p:nvCxnSpPr>
        <p:spPr>
          <a:xfrm>
            <a:off x="6096000" y="164150"/>
            <a:ext cx="609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16200000">
            <a:off x="-2067304" y="2231454"/>
            <a:ext cx="4564376" cy="429768"/>
          </a:xfrm>
        </p:spPr>
        <p:txBody>
          <a:bodyPr/>
          <a:lstStyle/>
          <a:p>
            <a:r>
              <a:rPr lang="en-US" dirty="0"/>
              <a:t>GROWTH MARKETING PLAN</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16200000">
            <a:off x="-532353" y="5260880"/>
            <a:ext cx="1494474" cy="429768"/>
          </a:xfrm>
        </p:spPr>
        <p:txBody>
          <a:bodyPr/>
          <a:lstStyle/>
          <a:p>
            <a:fld id="{569377BB-3A7F-48AE-8949-DF715FC88965}" type="datetime1">
              <a:rPr lang="en-US" smtClean="0"/>
              <a:t>8/25/2026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p:nvPr>
        </p:nvSpPr>
        <p:spPr>
          <a:xfrm>
            <a:off x="598329" y="0"/>
            <a:ext cx="5331038" cy="6858000"/>
          </a:xfrm>
          <a:blipFill dpi="0" rotWithShape="1">
            <a:blip r:embed="rId2">
              <a:alphaModFix amt="60000"/>
            </a:blip>
            <a:srcRect/>
            <a:stretch>
              <a:fillRect/>
            </a:stretch>
          </a:blipFill>
        </p:spPr>
        <p:txBody>
          <a:bodyPr/>
          <a:lstStyle>
            <a:lvl1pPr marL="0" indent="0">
              <a:buNone/>
              <a:defRPr/>
            </a:lvl1pPr>
          </a:lstStyle>
          <a:p>
            <a:r>
              <a:rPr lang="en-US"/>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776581" y="2886088"/>
            <a:ext cx="4781383" cy="3336912"/>
          </a:xfrm>
        </p:spPr>
        <p:txBody>
          <a:bodyPr anchor="b">
            <a:normAutofit/>
          </a:bodyPr>
          <a:lstStyle>
            <a:lvl1pPr marL="0" indent="0">
              <a:buFont typeface="+mj-lt"/>
              <a:buNone/>
              <a:defRPr sz="1600"/>
            </a:lvl1pPr>
            <a:lvl2pPr marL="228600" indent="0">
              <a:buFont typeface="+mj-lt"/>
              <a:buNone/>
              <a:defRPr sz="1600"/>
            </a:lvl2pPr>
            <a:lvl3pPr marL="457200" indent="0">
              <a:buFont typeface="+mj-lt"/>
              <a:buNone/>
              <a:defRPr sz="1600"/>
            </a:lvl3pPr>
            <a:lvl4pPr marL="685800" indent="0">
              <a:buFont typeface="+mj-lt"/>
              <a:buNone/>
              <a:defRPr sz="1600"/>
            </a:lvl4pPr>
            <a:lvl5pPr marL="914400" indent="0">
              <a:buFont typeface="+mj-lt"/>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a:extLst>
              <a:ext uri="{FF2B5EF4-FFF2-40B4-BE49-F238E27FC236}">
                <a16:creationId xmlns:a16="http://schemas.microsoft.com/office/drawing/2014/main" id="{141EF905-FBC0-6AEE-DA7E-A6361F7EF6BB}"/>
              </a:ext>
            </a:extLst>
          </p:cNvPr>
          <p:cNvCxnSpPr>
            <a:cxnSpLocks/>
          </p:cNvCxnSpPr>
          <p:nvPr userDrawn="1"/>
        </p:nvCxnSpPr>
        <p:spPr>
          <a:xfrm>
            <a:off x="609904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C5A10F-4276-544F-CA8D-14E3EDCA493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567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2496190"/>
            <a:ext cx="4714881" cy="2232336"/>
          </a:xfrm>
        </p:spPr>
        <p:txBody>
          <a:bodyPr>
            <a:normAutofit/>
          </a:bodyPr>
          <a:lstStyle>
            <a:lvl1pPr>
              <a:defRPr sz="4000"/>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430124F2-891B-DC7A-86AD-C038AE8A649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9F5C65A-63EB-4D03-A77A-34D9179F227E}" type="datetime1">
              <a:rPr lang="en-US" smtClean="0"/>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96190"/>
            <a:ext cx="4325112" cy="2232335"/>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CD1D8F17-EF76-0E40-74BF-199C6164260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735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2133757"/>
            <a:ext cx="4328497" cy="3728831"/>
          </a:xfrm>
        </p:spPr>
        <p:txBody>
          <a:bodyPr>
            <a:normAutofit/>
          </a:bodyPr>
          <a:lstStyle>
            <a:lvl1pPr>
              <a:defRPr sz="4000"/>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6EB3FC25-52BF-D39B-F6D8-ACD115F19721}"/>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43B156B-F59C-4C90-B2BF-52C692BF43D0}" type="datetime1">
              <a:rPr lang="en-US" smtClean="0"/>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348911" y="2129475"/>
            <a:ext cx="5266077" cy="3727766"/>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A9054AC9-7FE7-AA63-76C1-0BB3E059FCE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0224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1381759"/>
            <a:ext cx="4358311" cy="4841241"/>
          </a:xfrm>
        </p:spPr>
        <p:txBody>
          <a:bodyPr>
            <a:normAutofit/>
          </a:bodyPr>
          <a:lstStyle>
            <a:lvl1pPr>
              <a:defRPr sz="4000"/>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1835D4DD-0247-2268-9444-EBEAF09126E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E5D3B20-6D77-4E10-9C9F-10A32026F483}" type="datetime1">
              <a:rPr lang="en-US" smtClean="0"/>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378726" y="1381759"/>
            <a:ext cx="5622648" cy="4841241"/>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D32B1FAB-0434-52D4-45F7-F1C56FA427F8}"/>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729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29" y="1001715"/>
            <a:ext cx="4328497" cy="4855526"/>
          </a:xfrm>
        </p:spPr>
        <p:txBody>
          <a:bodyPr anchor="ctr">
            <a:normAutofit/>
          </a:bodyPr>
          <a:lstStyle>
            <a:lvl1pPr algn="ctr">
              <a:defRPr sz="40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CBBBE18-C792-4A63-8F5A-CED2F5653C9B}" type="datetime1">
              <a:rPr lang="en-US" smtClean="0"/>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883174" y="1001714"/>
            <a:ext cx="5118206" cy="4855527"/>
          </a:xfrm>
        </p:spPr>
        <p:txBody>
          <a:bodyPr anchor="ct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68F4B9D1-5247-53CB-C1FC-9E3459BF16C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43F8E40-0F32-5592-0885-55CEBFBDF0AB}"/>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138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900433"/>
            <a:ext cx="3771900" cy="5221285"/>
          </a:xfrm>
        </p:spPr>
        <p:txBody>
          <a:bodyPr anchor="ctr">
            <a:normAutofit/>
          </a:bodyPr>
          <a:lstStyle>
            <a:lvl1pPr algn="ctr">
              <a:defRPr sz="40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52B4E55-CD3E-4D87-9041-7A8452BD5273}" type="datetime1">
              <a:rPr lang="en-US" smtClean="0"/>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348911" y="900432"/>
            <a:ext cx="6209054" cy="5221285"/>
          </a:xfrm>
        </p:spPr>
        <p:txBody>
          <a:bodyPr anchor="ct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CE7E8DAF-8174-2859-E029-6F85464CAC9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228395-2719-9A44-CE27-6CFD8BD848E8}"/>
              </a:ext>
            </a:extLst>
          </p:cNvPr>
          <p:cNvCxnSpPr>
            <a:cxnSpLocks/>
          </p:cNvCxnSpPr>
          <p:nvPr userDrawn="1"/>
        </p:nvCxnSpPr>
        <p:spPr>
          <a:xfrm>
            <a:off x="4883705" y="164150"/>
            <a:ext cx="73082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E83E6F6-12DD-3AC0-8C59-D6E9DEDA1456}"/>
              </a:ext>
            </a:extLst>
          </p:cNvPr>
          <p:cNvCxnSpPr>
            <a:cxnSpLocks/>
          </p:cNvCxnSpPr>
          <p:nvPr userDrawn="1"/>
        </p:nvCxnSpPr>
        <p:spPr>
          <a:xfrm>
            <a:off x="488370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441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13785" y="1001715"/>
            <a:ext cx="6444179" cy="1122374"/>
          </a:xfrm>
        </p:spPr>
        <p:txBody>
          <a:bodyPr anchor="b">
            <a:noAutofit/>
          </a:bodyPr>
          <a:lstStyle>
            <a:lvl1pPr>
              <a:defRPr sz="4000"/>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rot="16200000">
            <a:off x="-2067304" y="2231454"/>
            <a:ext cx="4564376" cy="429768"/>
          </a:xfrm>
        </p:spPr>
        <p:txBody>
          <a:bodyPr/>
          <a:lstStyle/>
          <a:p>
            <a:r>
              <a:rPr lang="en-US" dirty="0"/>
              <a:t>GROWTH MARKETING PLAN</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rot="16200000">
            <a:off x="-532354" y="5260879"/>
            <a:ext cx="1494475" cy="429768"/>
          </a:xfrm>
        </p:spPr>
        <p:txBody>
          <a:bodyPr/>
          <a:lstStyle/>
          <a:p>
            <a:fld id="{B44ACCC6-A2BA-4B7B-99B4-E62BB5424C67}" type="datetime1">
              <a:rPr lang="en-US" smtClean="0"/>
              <a:t>8/25/2026</a:t>
            </a:fld>
            <a:endParaRPr lang="en-US" dirty="0"/>
          </a:p>
        </p:txBody>
      </p:sp>
      <p:cxnSp>
        <p:nvCxnSpPr>
          <p:cNvPr id="6" name="Straight Connector 5">
            <a:extLst>
              <a:ext uri="{FF2B5EF4-FFF2-40B4-BE49-F238E27FC236}">
                <a16:creationId xmlns:a16="http://schemas.microsoft.com/office/drawing/2014/main" id="{8F3207AA-DF92-4449-9316-61475F014448}"/>
              </a:ext>
            </a:extLst>
          </p:cNvPr>
          <p:cNvCxnSpPr>
            <a:cxnSpLocks/>
          </p:cNvCxnSpPr>
          <p:nvPr userDrawn="1"/>
        </p:nvCxnSpPr>
        <p:spPr>
          <a:xfrm>
            <a:off x="4918159" y="164150"/>
            <a:ext cx="72738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8" y="1"/>
            <a:ext cx="4124206" cy="6858000"/>
          </a:xfrm>
          <a:blipFill dpi="0" rotWithShape="1">
            <a:blip r:embed="rId2">
              <a:alphaModFix amt="60000"/>
            </a:blip>
            <a:srcRect/>
            <a:stretch>
              <a:fillRect l="-2278" r="-6699"/>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hasCustomPrompt="1"/>
          </p:nvPr>
        </p:nvSpPr>
        <p:spPr>
          <a:xfrm>
            <a:off x="5113785" y="2496190"/>
            <a:ext cx="6444179" cy="3726810"/>
          </a:xfrm>
        </p:spPr>
        <p:txBody>
          <a:bodyPr>
            <a:normAutofit/>
          </a:bodyPr>
          <a:lstStyle>
            <a:lvl3pPr marL="457200" indent="0">
              <a:buNone/>
              <a:defRPr sz="1600"/>
            </a:lvl3pPr>
            <a:lvl4pPr marL="685800" indent="0">
              <a:buNone/>
              <a:defRPr sz="1600"/>
            </a:lvl4pPr>
            <a:lvl5pPr marL="914400" indent="0">
              <a:buNone/>
              <a:defRPr sz="1600"/>
            </a:lvl5pPr>
          </a:lstStyle>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D34805F9-D010-6E54-928C-1EBB88CBA9D3}"/>
              </a:ext>
            </a:extLst>
          </p:cNvPr>
          <p:cNvCxnSpPr>
            <a:cxnSpLocks/>
          </p:cNvCxnSpPr>
          <p:nvPr userDrawn="1"/>
        </p:nvCxnSpPr>
        <p:spPr>
          <a:xfrm>
            <a:off x="4918159"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487952-A86B-7C85-B4C5-3B9E9DED85A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290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1001714"/>
            <a:ext cx="5647085" cy="1122375"/>
          </a:xfrm>
        </p:spPr>
        <p:txBody>
          <a:bodyPr anchor="b">
            <a:noAutofit/>
          </a:bodyPr>
          <a:lstStyle>
            <a:lvl1pPr>
              <a:defRPr sz="4000"/>
            </a:lvl1pPr>
          </a:lstStyle>
          <a:p>
            <a:r>
              <a:rPr lang="en-US"/>
              <a:t>Click to edit Master title style</a:t>
            </a:r>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rot="16200000">
            <a:off x="-2067302" y="2231454"/>
            <a:ext cx="4564376" cy="429768"/>
          </a:xfrm>
        </p:spPr>
        <p:txBody>
          <a:bodyPr/>
          <a:lstStyle/>
          <a:p>
            <a:r>
              <a:rPr lang="en-US" dirty="0"/>
              <a:t>GROWTH MARKETING PLAN</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rot="16200000">
            <a:off x="-532352" y="5260879"/>
            <a:ext cx="1494475" cy="429768"/>
          </a:xfrm>
        </p:spPr>
        <p:txBody>
          <a:bodyPr/>
          <a:lstStyle/>
          <a:p>
            <a:fld id="{341E3BD6-1BE7-4293-98B0-C8B456DEC98E}" type="datetime1">
              <a:rPr lang="en-US" smtClean="0"/>
              <a:t>8/25/2026</a:t>
            </a:fld>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 y="6492875"/>
            <a:ext cx="429207" cy="365125"/>
          </a:xfr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967BDF5B-E352-4558-1EFA-37F504BFE32E}"/>
              </a:ext>
            </a:extLst>
          </p:cNvPr>
          <p:cNvCxnSpPr>
            <a:cxnSpLocks/>
          </p:cNvCxnSpPr>
          <p:nvPr userDrawn="1"/>
        </p:nvCxnSpPr>
        <p:spPr>
          <a:xfrm>
            <a:off x="429208" y="164150"/>
            <a:ext cx="66311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34030" y="2496190"/>
            <a:ext cx="5647085" cy="3726810"/>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224097" y="0"/>
            <a:ext cx="4967903" cy="6858000"/>
          </a:xfrm>
          <a:blipFill dpi="0" rotWithShape="1">
            <a:blip r:embed="rId2">
              <a:alphaModFix amt="60000"/>
            </a:blip>
            <a:srcRect/>
            <a:stretch>
              <a:fillRect/>
            </a:stretch>
          </a:blipFill>
        </p:spPr>
        <p:txBody>
          <a:bodyPr/>
          <a:lstStyle>
            <a:lvl1pPr marL="0" indent="0">
              <a:buNone/>
              <a:defRPr/>
            </a:lvl1pPr>
          </a:lstStyle>
          <a:p>
            <a:r>
              <a:rPr lang="en-US"/>
              <a:t>Click icon to add picture</a:t>
            </a:r>
            <a:endParaRPr lang="en-US" dirty="0"/>
          </a:p>
        </p:txBody>
      </p:sp>
      <p:cxnSp>
        <p:nvCxnSpPr>
          <p:cNvPr id="6" name="Straight Connector 5">
            <a:extLst>
              <a:ext uri="{FF2B5EF4-FFF2-40B4-BE49-F238E27FC236}">
                <a16:creationId xmlns:a16="http://schemas.microsoft.com/office/drawing/2014/main" id="{D02BFE52-C7C3-A7E3-F6D9-EDECDF40EF56}"/>
              </a:ext>
            </a:extLst>
          </p:cNvPr>
          <p:cNvCxnSpPr>
            <a:cxnSpLocks/>
          </p:cNvCxnSpPr>
          <p:nvPr userDrawn="1"/>
        </p:nvCxnSpPr>
        <p:spPr>
          <a:xfrm>
            <a:off x="70603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C0473F-E6DB-D181-43D0-0D5C945184B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434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17306" y="1001715"/>
            <a:ext cx="6740655" cy="1087887"/>
          </a:xfrm>
        </p:spPr>
        <p:txBody>
          <a:bodyPr anchor="b">
            <a:noAutofit/>
          </a:bodyPr>
          <a:lstStyle>
            <a:lvl1pPr>
              <a:defRPr sz="400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rot="16200000">
            <a:off x="-2067304" y="2231454"/>
            <a:ext cx="4564376" cy="429768"/>
          </a:xfrm>
        </p:spPr>
        <p:txBody>
          <a:bodyPr/>
          <a:lstStyle/>
          <a:p>
            <a:r>
              <a:rPr lang="en-US" dirty="0"/>
              <a:t>GROWTH MARKETING PLAN</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rot="16200000">
            <a:off x="-532354" y="5260879"/>
            <a:ext cx="1494474" cy="429768"/>
          </a:xfrm>
        </p:spPr>
        <p:txBody>
          <a:bodyPr/>
          <a:lstStyle/>
          <a:p>
            <a:fld id="{12B94328-6471-48ED-A3E9-D3E8C4DB1679}" type="datetime1">
              <a:rPr lang="en-US" smtClean="0"/>
              <a:t>8/25/2026</a:t>
            </a:fld>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5EA26726-2193-5028-87FF-55119A73A643}"/>
              </a:ext>
            </a:extLst>
          </p:cNvPr>
          <p:cNvCxnSpPr>
            <a:cxnSpLocks/>
          </p:cNvCxnSpPr>
          <p:nvPr userDrawn="1"/>
        </p:nvCxnSpPr>
        <p:spPr>
          <a:xfrm>
            <a:off x="4634939" y="164150"/>
            <a:ext cx="755706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8" y="0"/>
            <a:ext cx="3854240" cy="6858000"/>
          </a:xfrm>
          <a:blipFill dpi="0" rotWithShape="1">
            <a:blip r:embed="rId2">
              <a:alphaModFix amt="60000"/>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17311" y="2496190"/>
            <a:ext cx="6740654" cy="3726810"/>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5" name="Straight Connector 4">
            <a:extLst>
              <a:ext uri="{FF2B5EF4-FFF2-40B4-BE49-F238E27FC236}">
                <a16:creationId xmlns:a16="http://schemas.microsoft.com/office/drawing/2014/main" id="{1FAA0E72-1F2C-EAE4-77B7-9FF7C88D21DD}"/>
              </a:ext>
            </a:extLst>
          </p:cNvPr>
          <p:cNvCxnSpPr>
            <a:cxnSpLocks/>
          </p:cNvCxnSpPr>
          <p:nvPr userDrawn="1"/>
        </p:nvCxnSpPr>
        <p:spPr>
          <a:xfrm>
            <a:off x="4634939"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EA80D3F-C3CE-0859-0D1F-594C0503DBA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851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1" y="1028130"/>
            <a:ext cx="6595448" cy="1113475"/>
          </a:xfrm>
        </p:spPr>
        <p:txBody>
          <a:bodyPr anchor="t">
            <a:noAutofit/>
          </a:bodyPr>
          <a:lstStyle>
            <a:lvl1pPr>
              <a:defRPr sz="4000"/>
            </a:lvl1pPr>
          </a:lstStyle>
          <a:p>
            <a:r>
              <a:rPr lang="en-US"/>
              <a:t>Click to edit Master title style</a:t>
            </a:r>
            <a:endParaRPr lang="en-US" dirty="0"/>
          </a:p>
        </p:txBody>
      </p:sp>
      <p:cxnSp>
        <p:nvCxnSpPr>
          <p:cNvPr id="5" name="Straight Connector 4">
            <a:extLst>
              <a:ext uri="{FF2B5EF4-FFF2-40B4-BE49-F238E27FC236}">
                <a16:creationId xmlns:a16="http://schemas.microsoft.com/office/drawing/2014/main" id="{616649CF-C20C-7376-D09A-88A289B7A347}"/>
              </a:ext>
            </a:extLst>
          </p:cNvPr>
          <p:cNvCxnSpPr>
            <a:cxnSpLocks/>
          </p:cNvCxnSpPr>
          <p:nvPr userDrawn="1"/>
        </p:nvCxnSpPr>
        <p:spPr>
          <a:xfrm>
            <a:off x="429208" y="164150"/>
            <a:ext cx="7479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rot="16200000">
            <a:off x="-2067302" y="2231454"/>
            <a:ext cx="4564376" cy="429768"/>
          </a:xfrm>
        </p:spPr>
        <p:txBody>
          <a:bodyPr/>
          <a:lstStyle/>
          <a:p>
            <a:r>
              <a:rPr lang="en-US" dirty="0"/>
              <a:t>GROWTH MARKETING PLAN</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rot="16200000">
            <a:off x="-532352" y="5260879"/>
            <a:ext cx="1494475" cy="429768"/>
          </a:xfrm>
        </p:spPr>
        <p:txBody>
          <a:bodyPr/>
          <a:lstStyle/>
          <a:p>
            <a:fld id="{1368BACD-07D9-459F-AA1C-5268AE32178F}" type="datetime1">
              <a:rPr lang="en-US" smtClean="0"/>
              <a:t>8/25/2026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 y="6492240"/>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34031" y="2496190"/>
            <a:ext cx="6595448" cy="3726809"/>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913312" y="0"/>
            <a:ext cx="4283768" cy="6858000"/>
          </a:xfrm>
          <a:blipFill dpi="0" rotWithShape="1">
            <a:blip r:embed="rId2">
              <a:alphaModFix amt="60000"/>
            </a:blip>
            <a:srcRect/>
            <a:stretch>
              <a:fillRect l="1" t="-1" r="1" b="-4473"/>
            </a:stretch>
          </a:blipFill>
        </p:spPr>
        <p:txBody>
          <a:bodyPr/>
          <a:lstStyle>
            <a:lvl1pPr marL="0" indent="0">
              <a:buNone/>
              <a:defRPr/>
            </a:lvl1pPr>
          </a:lstStyle>
          <a:p>
            <a:r>
              <a:rPr lang="en-US"/>
              <a:t>Click icon to add picture</a:t>
            </a:r>
            <a:endParaRPr lang="en-US" dirty="0"/>
          </a:p>
        </p:txBody>
      </p:sp>
      <p:cxnSp>
        <p:nvCxnSpPr>
          <p:cNvPr id="12" name="Straight Connector 11">
            <a:extLst>
              <a:ext uri="{FF2B5EF4-FFF2-40B4-BE49-F238E27FC236}">
                <a16:creationId xmlns:a16="http://schemas.microsoft.com/office/drawing/2014/main" id="{BB030F47-B045-036A-B67B-EF84DE9E2A8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52218E5-4B7E-010A-02DF-6951A1023B10}"/>
              </a:ext>
            </a:extLst>
          </p:cNvPr>
          <p:cNvCxnSpPr>
            <a:cxnSpLocks/>
          </p:cNvCxnSpPr>
          <p:nvPr userDrawn="1"/>
        </p:nvCxnSpPr>
        <p:spPr>
          <a:xfrm>
            <a:off x="7908800"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670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endParaRPr lang="en-US" dirty="0"/>
          </a:p>
        </p:txBody>
      </p:sp>
      <p:cxnSp>
        <p:nvCxnSpPr>
          <p:cNvPr id="7" name="Straight Connector 6">
            <a:extLst>
              <a:ext uri="{FF2B5EF4-FFF2-40B4-BE49-F238E27FC236}">
                <a16:creationId xmlns:a16="http://schemas.microsoft.com/office/drawing/2014/main" id="{6E5A671A-CD1D-3726-5EBC-4251B0B1F630}"/>
              </a:ext>
            </a:extLst>
          </p:cNvPr>
          <p:cNvCxnSpPr/>
          <p:nvPr/>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41964"/>
            <a:ext cx="4564376" cy="429768"/>
          </a:xfrm>
        </p:spPr>
        <p:txBody>
          <a:body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4170032-0FB4-49A9-8F94-A4A948FEFA19}" type="datetime1">
              <a:rPr lang="en-US" smtClean="0"/>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652BC221-6328-07B8-5E00-E12DFAC6BF4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0751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40259" y="1001715"/>
            <a:ext cx="4717705" cy="1109672"/>
          </a:xfrm>
        </p:spPr>
        <p:txBody>
          <a:bodyPr anchor="b">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1666" y="5260191"/>
            <a:ext cx="1493097" cy="429768"/>
          </a:xfrm>
        </p:spPr>
        <p:txBody>
          <a:bodyPr/>
          <a:lstStyle>
            <a:lvl1pPr>
              <a:defRPr>
                <a:solidFill>
                  <a:schemeClr val="tx1"/>
                </a:solidFill>
                <a:effectLst/>
              </a:defRPr>
            </a:lvl1pPr>
          </a:lstStyle>
          <a:p>
            <a:fld id="{1692A769-D4A9-4BBF-AD73-A3AD41FBB7C3}"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B44E0F01-74F8-4E05-0BF9-107555BA139C}"/>
              </a:ext>
            </a:extLst>
          </p:cNvPr>
          <p:cNvCxnSpPr>
            <a:cxnSpLocks/>
          </p:cNvCxnSpPr>
          <p:nvPr userDrawn="1"/>
        </p:nvCxnSpPr>
        <p:spPr>
          <a:xfrm>
            <a:off x="6624761" y="164150"/>
            <a:ext cx="556723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8" y="0"/>
            <a:ext cx="5843502" cy="6858000"/>
          </a:xfrm>
          <a:blipFill dpi="0" rotWithShape="1">
            <a:blip r:embed="rId2">
              <a:alphaModFix amt="60000"/>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807693" y="2492387"/>
            <a:ext cx="4750271" cy="3730613"/>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A85E70CC-C7D7-B9CE-493E-0579781D2D31}"/>
              </a:ext>
            </a:extLst>
          </p:cNvPr>
          <p:cNvCxnSpPr>
            <a:cxnSpLocks/>
          </p:cNvCxnSpPr>
          <p:nvPr userDrawn="1"/>
        </p:nvCxnSpPr>
        <p:spPr>
          <a:xfrm>
            <a:off x="662476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830231-922B-910E-CA0F-2B635AE5E80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1865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2" y="1001715"/>
            <a:ext cx="4714880" cy="1125536"/>
          </a:xfrm>
        </p:spPr>
        <p:txBody>
          <a:bodyPr anchor="b">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71905" y="2231455"/>
            <a:ext cx="4564377" cy="429768"/>
          </a:xfrm>
        </p:spPr>
        <p:txBody>
          <a:bodyPr/>
          <a:lstStyle>
            <a:lvl1pPr>
              <a:defRPr>
                <a:solidFill>
                  <a:schemeClr val="tx1"/>
                </a:solidFill>
                <a:effectLst/>
              </a:defRPr>
            </a:lvl1p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6954" y="5260879"/>
            <a:ext cx="1494474" cy="429768"/>
          </a:xfrm>
        </p:spPr>
        <p:txBody>
          <a:bodyPr/>
          <a:lstStyle/>
          <a:p>
            <a:fld id="{2DF6CB4C-CEEE-488F-A556-6D160C723A2D}"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601" y="6492240"/>
            <a:ext cx="429207" cy="365760"/>
          </a:xfrm>
        </p:spPr>
        <p:txBody>
          <a:bodyPr/>
          <a:lstStyle>
            <a:lvl1pPr>
              <a:defRPr>
                <a:solidFill>
                  <a:schemeClr val="tx1"/>
                </a:solidFill>
                <a:effectLst/>
              </a:defRPr>
            </a:lvl1pPr>
          </a:lstStyle>
          <a:p>
            <a:fld id="{CC057153-B650-4DEB-B370-79DDCFDCE934}" type="slidenum">
              <a:rPr lang="en-US" smtClean="0"/>
              <a:pPr/>
              <a:t>‹#›</a:t>
            </a:fld>
            <a:endParaRPr lang="en-US" dirty="0"/>
          </a:p>
        </p:txBody>
      </p:sp>
      <p:cxnSp>
        <p:nvCxnSpPr>
          <p:cNvPr id="3" name="Straight Connector 2">
            <a:extLst>
              <a:ext uri="{FF2B5EF4-FFF2-40B4-BE49-F238E27FC236}">
                <a16:creationId xmlns:a16="http://schemas.microsoft.com/office/drawing/2014/main" id="{8812D87E-65D6-AA23-C2F1-6ACD679648B1}"/>
              </a:ext>
            </a:extLst>
          </p:cNvPr>
          <p:cNvCxnSpPr>
            <a:cxnSpLocks/>
          </p:cNvCxnSpPr>
          <p:nvPr userDrawn="1"/>
        </p:nvCxnSpPr>
        <p:spPr>
          <a:xfrm>
            <a:off x="431800" y="164150"/>
            <a:ext cx="52871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031" y="2493965"/>
            <a:ext cx="4714880" cy="3729035"/>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888095" y="-1"/>
            <a:ext cx="6303905" cy="6888997"/>
          </a:xfrm>
          <a:blipFill dpi="0" rotWithShape="1">
            <a:blip r:embed="rId2">
              <a:alphaModFix amt="60000"/>
            </a:blip>
            <a:srcRect/>
            <a:stretch>
              <a:fillRect/>
            </a:stretch>
          </a:blipFill>
        </p:spPr>
        <p:txBody>
          <a:bodyPr/>
          <a:lstStyle>
            <a:lvl1pPr marL="0" indent="0">
              <a:buNone/>
              <a:defRPr/>
            </a:lvl1pPr>
          </a:lstStyle>
          <a:p>
            <a:r>
              <a:rPr lang="en-US"/>
              <a:t>Click icon to add picture</a:t>
            </a:r>
            <a:endParaRPr lang="en-US" dirty="0"/>
          </a:p>
        </p:txBody>
      </p:sp>
      <p:cxnSp>
        <p:nvCxnSpPr>
          <p:cNvPr id="10" name="Straight Connector 9">
            <a:extLst>
              <a:ext uri="{FF2B5EF4-FFF2-40B4-BE49-F238E27FC236}">
                <a16:creationId xmlns:a16="http://schemas.microsoft.com/office/drawing/2014/main" id="{5CC1A446-6BAE-22CC-E376-C7034DBFDE71}"/>
              </a:ext>
            </a:extLst>
          </p:cNvPr>
          <p:cNvCxnSpPr>
            <a:cxnSpLocks/>
          </p:cNvCxnSpPr>
          <p:nvPr userDrawn="1"/>
        </p:nvCxnSpPr>
        <p:spPr>
          <a:xfrm>
            <a:off x="571897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4047466-B04C-40AF-946A-45572220C73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855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13504" y="1001715"/>
            <a:ext cx="4444457" cy="1122374"/>
          </a:xfrm>
        </p:spPr>
        <p:txBody>
          <a:bodyPr anchor="b">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4" y="5260879"/>
            <a:ext cx="1494473" cy="429768"/>
          </a:xfrm>
        </p:spPr>
        <p:txBody>
          <a:bodyPr/>
          <a:lstStyle>
            <a:lvl1pPr>
              <a:defRPr>
                <a:solidFill>
                  <a:schemeClr val="tx1"/>
                </a:solidFill>
                <a:effectLst/>
              </a:defRPr>
            </a:lvl1pPr>
          </a:lstStyle>
          <a:p>
            <a:fld id="{4652FFD6-A518-49CA-8126-283C2A8EFE6F}"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78B378FF-8198-DC37-BA5B-473DEDD75988}"/>
              </a:ext>
            </a:extLst>
          </p:cNvPr>
          <p:cNvCxnSpPr>
            <a:cxnSpLocks/>
          </p:cNvCxnSpPr>
          <p:nvPr userDrawn="1"/>
        </p:nvCxnSpPr>
        <p:spPr>
          <a:xfrm>
            <a:off x="6934701" y="164150"/>
            <a:ext cx="52572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7" y="0"/>
            <a:ext cx="6154001" cy="6858000"/>
          </a:xfrm>
          <a:blipFill dpi="0" rotWithShape="1">
            <a:blip r:embed="rId2">
              <a:alphaModFix amt="60000"/>
            </a:blip>
            <a:srcRect/>
            <a:stretch>
              <a:fillRect l="-2748" r="-2748"/>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13505" y="2496190"/>
            <a:ext cx="4444460" cy="3726809"/>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E54E56D6-14F7-4AF8-BCF3-2B60F1174250}"/>
              </a:ext>
            </a:extLst>
          </p:cNvPr>
          <p:cNvCxnSpPr>
            <a:cxnSpLocks/>
          </p:cNvCxnSpPr>
          <p:nvPr userDrawn="1"/>
        </p:nvCxnSpPr>
        <p:spPr>
          <a:xfrm>
            <a:off x="693470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D24FBA-09F1-E77D-0C3E-A914CBD5F4F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38511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9520" y="1001715"/>
            <a:ext cx="4687174" cy="1127751"/>
          </a:xfrm>
        </p:spPr>
        <p:txBody>
          <a:bodyPr anchor="b">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4711" y="2231455"/>
            <a:ext cx="4564377" cy="429768"/>
          </a:xfrm>
        </p:spPr>
        <p:txBody>
          <a:bodyPr/>
          <a:lstStyle>
            <a:lvl1pPr>
              <a:defRPr>
                <a:solidFill>
                  <a:schemeClr val="tx1"/>
                </a:solidFill>
                <a:effectLst/>
              </a:defRPr>
            </a:lvl1p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29760" y="5260879"/>
            <a:ext cx="1494474" cy="429768"/>
          </a:xfrm>
        </p:spPr>
        <p:txBody>
          <a:bodyPr/>
          <a:lstStyle/>
          <a:p>
            <a:fld id="{BDA16E6D-ABB3-4B84-99F2-E42A2B9DF2C2}"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593" y="6492875"/>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cxnSp>
        <p:nvCxnSpPr>
          <p:cNvPr id="9" name="Straight Connector 8">
            <a:extLst>
              <a:ext uri="{FF2B5EF4-FFF2-40B4-BE49-F238E27FC236}">
                <a16:creationId xmlns:a16="http://schemas.microsoft.com/office/drawing/2014/main" id="{56838F21-75ED-E44B-42EB-FC7FE5E930B5}"/>
              </a:ext>
            </a:extLst>
          </p:cNvPr>
          <p:cNvCxnSpPr>
            <a:cxnSpLocks/>
          </p:cNvCxnSpPr>
          <p:nvPr userDrawn="1"/>
        </p:nvCxnSpPr>
        <p:spPr>
          <a:xfrm>
            <a:off x="431800" y="164150"/>
            <a:ext cx="54726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4030" y="2496181"/>
            <a:ext cx="4714880" cy="3726818"/>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096000" y="0"/>
            <a:ext cx="6095999" cy="6858000"/>
          </a:xfrm>
          <a:blipFill dpi="0" rotWithShape="1">
            <a:blip r:embed="rId2">
              <a:alphaModFix amt="60000"/>
            </a:blip>
            <a:srcRect/>
            <a:stretch>
              <a:fillRect l="-2925"/>
            </a:stretch>
          </a:blipFill>
        </p:spPr>
        <p:txBody>
          <a:bodyPr/>
          <a:lstStyle>
            <a:lvl1pPr marL="0" indent="0">
              <a:buNone/>
              <a:defRPr/>
            </a:lvl1pPr>
          </a:lstStyle>
          <a:p>
            <a:r>
              <a:rPr lang="en-US"/>
              <a:t>Click icon to add picture</a:t>
            </a:r>
            <a:endParaRPr lang="en-US" dirty="0"/>
          </a:p>
        </p:txBody>
      </p:sp>
      <p:cxnSp>
        <p:nvCxnSpPr>
          <p:cNvPr id="3" name="Straight Connector 2">
            <a:extLst>
              <a:ext uri="{FF2B5EF4-FFF2-40B4-BE49-F238E27FC236}">
                <a16:creationId xmlns:a16="http://schemas.microsoft.com/office/drawing/2014/main" id="{CF9AEDF6-9814-FD08-73EB-63D58BF776EA}"/>
              </a:ext>
            </a:extLst>
          </p:cNvPr>
          <p:cNvCxnSpPr>
            <a:cxnSpLocks/>
          </p:cNvCxnSpPr>
          <p:nvPr userDrawn="1"/>
        </p:nvCxnSpPr>
        <p:spPr>
          <a:xfrm>
            <a:off x="590446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A8CA044-325A-12D3-37BC-BDCEBBC342C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6212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9767" y="1001715"/>
            <a:ext cx="3778198" cy="1108746"/>
          </a:xfrm>
        </p:spPr>
        <p:txBody>
          <a:bodyPr anchor="b">
            <a:noAutofit/>
          </a:bodyPr>
          <a:lstStyle>
            <a:lvl1pPr>
              <a:defRPr sz="4000"/>
            </a:lvl1pPr>
          </a:lstStyle>
          <a:p>
            <a:r>
              <a:rPr lang="en-US"/>
              <a:t>Click to edit Master title style</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rot="16200000">
            <a:off x="-2067301" y="2231454"/>
            <a:ext cx="4564376" cy="429768"/>
          </a:xfrm>
        </p:spPr>
        <p:txBody>
          <a:bodyPr/>
          <a:lstStyle/>
          <a:p>
            <a:r>
              <a:rPr lang="en-US" dirty="0"/>
              <a:t>GROWTH MARKETING PLAN</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rot="16200000">
            <a:off x="-532352" y="5260879"/>
            <a:ext cx="1494475" cy="429768"/>
          </a:xfrm>
        </p:spPr>
        <p:txBody>
          <a:bodyPr/>
          <a:lstStyle/>
          <a:p>
            <a:fld id="{D67C4704-4F96-4DFD-9156-648F64A4FFD5}" type="datetime1">
              <a:rPr lang="en-US" smtClean="0"/>
              <a:t>8/25/2026</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2" y="6492513"/>
            <a:ext cx="429207" cy="365125"/>
          </a:xfrm>
        </p:spPr>
        <p:txBody>
          <a:bodyPr/>
          <a:lstStyle/>
          <a:p>
            <a:fld id="{CC057153-B650-4DEB-B370-79DDCFDCE934}" type="slidenum">
              <a:rPr lang="en-US" smtClean="0"/>
              <a:t>‹#›</a:t>
            </a:fld>
            <a:endParaRPr lang="en-US" dirty="0"/>
          </a:p>
        </p:txBody>
      </p:sp>
      <p:cxnSp>
        <p:nvCxnSpPr>
          <p:cNvPr id="7" name="Straight Connector 6">
            <a:extLst>
              <a:ext uri="{FF2B5EF4-FFF2-40B4-BE49-F238E27FC236}">
                <a16:creationId xmlns:a16="http://schemas.microsoft.com/office/drawing/2014/main" id="{8F9841FB-35AF-1919-0953-5642770662AC}"/>
              </a:ext>
            </a:extLst>
          </p:cNvPr>
          <p:cNvCxnSpPr>
            <a:cxnSpLocks/>
          </p:cNvCxnSpPr>
          <p:nvPr userDrawn="1"/>
        </p:nvCxnSpPr>
        <p:spPr>
          <a:xfrm>
            <a:off x="7597395" y="164150"/>
            <a:ext cx="45946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9" y="0"/>
            <a:ext cx="6816696" cy="6858000"/>
          </a:xfrm>
          <a:blipFill dpi="0" rotWithShape="1">
            <a:blip r:embed="rId2">
              <a:alphaModFix amt="60000"/>
            </a:blip>
            <a:srcRect/>
            <a:stretch>
              <a:fillRect l="-2482" r="-2480"/>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779767" y="2515205"/>
            <a:ext cx="3778198" cy="3759382"/>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358AE5DC-7AFC-CD99-8A67-46A580A7DEFE}"/>
              </a:ext>
            </a:extLst>
          </p:cNvPr>
          <p:cNvCxnSpPr>
            <a:cxnSpLocks/>
          </p:cNvCxnSpPr>
          <p:nvPr userDrawn="1"/>
        </p:nvCxnSpPr>
        <p:spPr>
          <a:xfrm>
            <a:off x="759739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1BA6662-88AA-A191-B6D5-4B6DF99C8B1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8946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1449" y="1001715"/>
            <a:ext cx="3401568" cy="1127760"/>
          </a:xfrm>
        </p:spPr>
        <p:txBody>
          <a:bodyPr anchor="b">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2638" y="2236683"/>
            <a:ext cx="4553921" cy="429768"/>
          </a:xfrm>
        </p:spPr>
        <p:txBody>
          <a:bodyPr/>
          <a:lstStyle>
            <a:lvl1pPr>
              <a:defRPr>
                <a:solidFill>
                  <a:schemeClr val="tx1"/>
                </a:solidFill>
                <a:effectLst/>
              </a:defRPr>
            </a:lvl1p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4" y="5260880"/>
            <a:ext cx="1494476" cy="429768"/>
          </a:xfrm>
        </p:spPr>
        <p:txBody>
          <a:bodyPr/>
          <a:lstStyle/>
          <a:p>
            <a:fld id="{33B50C95-85D9-49F9-99D8-E6845F008D35}"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0" y="6492875"/>
            <a:ext cx="429207" cy="365125"/>
          </a:xfrm>
        </p:spPr>
        <p:txBody>
          <a:bodyPr/>
          <a:lstStyle>
            <a:lvl1pPr>
              <a:defRPr>
                <a:solidFill>
                  <a:schemeClr val="tx1"/>
                </a:solidFill>
                <a:effectLst/>
              </a:defRPr>
            </a:lvl1pPr>
          </a:lstStyle>
          <a:p>
            <a:fld id="{CC057153-B650-4DEB-B370-79DDCFDCE934}" type="slidenum">
              <a:rPr lang="en-US" smtClean="0"/>
              <a:pPr/>
              <a:t>‹#›</a:t>
            </a:fld>
            <a:endParaRPr lang="en-US" dirty="0"/>
          </a:p>
        </p:txBody>
      </p:sp>
      <p:cxnSp>
        <p:nvCxnSpPr>
          <p:cNvPr id="3" name="Straight Connector 2">
            <a:extLst>
              <a:ext uri="{FF2B5EF4-FFF2-40B4-BE49-F238E27FC236}">
                <a16:creationId xmlns:a16="http://schemas.microsoft.com/office/drawing/2014/main" id="{9C4DF952-8FA0-48F5-F7EF-53D541404A33}"/>
              </a:ext>
            </a:extLst>
          </p:cNvPr>
          <p:cNvCxnSpPr>
            <a:cxnSpLocks/>
          </p:cNvCxnSpPr>
          <p:nvPr userDrawn="1"/>
        </p:nvCxnSpPr>
        <p:spPr>
          <a:xfrm>
            <a:off x="431800" y="164150"/>
            <a:ext cx="38002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31448" y="2491461"/>
            <a:ext cx="3401567" cy="3731539"/>
          </a:xfrm>
        </p:spPr>
        <p:txBody>
          <a:bodyPr anchor="b">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234499" y="0"/>
            <a:ext cx="7962582" cy="6858000"/>
          </a:xfrm>
          <a:blipFill dpi="0" rotWithShape="1">
            <a:blip r:embed="rId2">
              <a:alphaModFix amt="60000"/>
            </a:blip>
            <a:srcRect/>
            <a:stretch>
              <a:fillRect l="-5169" r="2"/>
            </a:stretch>
          </a:blipFill>
        </p:spPr>
        <p:txBody>
          <a:bodyPr/>
          <a:lstStyle>
            <a:lvl1pPr marL="0" indent="0">
              <a:buFont typeface="Arial" panose="020B0604020202020204" pitchFamily="34" charset="0"/>
              <a:buNone/>
              <a:defRPr/>
            </a:lvl1pPr>
          </a:lstStyle>
          <a:p>
            <a:r>
              <a:rPr lang="en-US"/>
              <a:t>Click icon to add picture</a:t>
            </a:r>
            <a:endParaRPr lang="en-US" dirty="0"/>
          </a:p>
        </p:txBody>
      </p:sp>
      <p:cxnSp>
        <p:nvCxnSpPr>
          <p:cNvPr id="12" name="Straight Connector 11">
            <a:extLst>
              <a:ext uri="{FF2B5EF4-FFF2-40B4-BE49-F238E27FC236}">
                <a16:creationId xmlns:a16="http://schemas.microsoft.com/office/drawing/2014/main" id="{696E75C3-3D50-62F4-97A1-08D85ABC212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D9DCC5-4A76-A29C-BDAD-62E571E6267E}"/>
              </a:ext>
            </a:extLst>
          </p:cNvPr>
          <p:cNvCxnSpPr>
            <a:cxnSpLocks/>
          </p:cNvCxnSpPr>
          <p:nvPr userDrawn="1"/>
        </p:nvCxnSpPr>
        <p:spPr>
          <a:xfrm>
            <a:off x="423200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0691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77541" y="1001716"/>
            <a:ext cx="3565637" cy="1494474"/>
          </a:xfrm>
        </p:spPr>
        <p:txBody>
          <a:bodyPr anchor="b">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2" y="2231455"/>
            <a:ext cx="4564377" cy="429768"/>
          </a:xfrm>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1" y="5260879"/>
            <a:ext cx="1494474" cy="429768"/>
          </a:xfrm>
        </p:spPr>
        <p:txBody>
          <a:bodyPr/>
          <a:lstStyle>
            <a:lvl1pPr>
              <a:defRPr>
                <a:solidFill>
                  <a:schemeClr val="tx1"/>
                </a:solidFill>
                <a:effectLst/>
              </a:defRPr>
            </a:lvl1pPr>
          </a:lstStyle>
          <a:p>
            <a:fld id="{E7B02D44-18E2-46EB-BF95-C6E9788E5887}"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FE11B3B1-9941-4785-B418-08EF9E3BB704}"/>
              </a:ext>
            </a:extLst>
          </p:cNvPr>
          <p:cNvCxnSpPr>
            <a:cxnSpLocks/>
          </p:cNvCxnSpPr>
          <p:nvPr userDrawn="1"/>
        </p:nvCxnSpPr>
        <p:spPr>
          <a:xfrm>
            <a:off x="7794617" y="164150"/>
            <a:ext cx="43973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7" y="0"/>
            <a:ext cx="7013917" cy="6858000"/>
          </a:xfrm>
          <a:blipFill dpi="0" rotWithShape="1">
            <a:blip r:embed="rId2">
              <a:alphaModFix amt="60000"/>
            </a:blip>
            <a:srcRect/>
            <a:stretch>
              <a:fillRect l="-2411" r="-2411"/>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76991" y="2877189"/>
            <a:ext cx="3576275" cy="3345811"/>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B1FE4EE6-FDB8-6541-5FC6-4FC24B421584}"/>
              </a:ext>
            </a:extLst>
          </p:cNvPr>
          <p:cNvCxnSpPr>
            <a:cxnSpLocks/>
          </p:cNvCxnSpPr>
          <p:nvPr userDrawn="1"/>
        </p:nvCxnSpPr>
        <p:spPr>
          <a:xfrm>
            <a:off x="779461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6A42A28-5C2F-9093-B5D9-C2651F290DF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2437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98328" y="5109524"/>
            <a:ext cx="4364200" cy="1113476"/>
          </a:xfrm>
        </p:spPr>
        <p:txBody>
          <a:bodyPr anchor="t">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623E0CC-5553-421C-8D81-3F82FF869EDA}"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7" y="0"/>
            <a:ext cx="11593671" cy="4728524"/>
          </a:xfrm>
          <a:blipFill dpi="0" rotWithShape="1">
            <a:blip r:embed="rId2">
              <a:alphaModFix amt="60000"/>
            </a:blip>
            <a:srcRect/>
            <a:stretch>
              <a:fillRect l="-1459" r="-1"/>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109523"/>
            <a:ext cx="6208724" cy="1113477"/>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600"/>
            </a:lvl2pPr>
            <a:lvl3pPr marL="457200" indent="0">
              <a:buFont typeface="Arial" panose="020B0604020202020204" pitchFamily="34" charset="0"/>
              <a:buNone/>
              <a:defRPr sz="1600"/>
            </a:lvl3pPr>
            <a:lvl4pPr marL="685800" indent="0">
              <a:buFont typeface="Arial" panose="020B0604020202020204" pitchFamily="34" charset="0"/>
              <a:buNone/>
              <a:defRPr sz="1600"/>
            </a:lvl4pPr>
            <a:lvl5pPr marL="914400" indent="0">
              <a:buFont typeface="Arial" panose="020B0604020202020204" pitchFamily="34" charse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AE7E7B67-A585-C4C0-BD50-861ED489B13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15767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98328" y="4362766"/>
            <a:ext cx="3421224" cy="1860234"/>
          </a:xfrm>
        </p:spPr>
        <p:txBody>
          <a:bodyPr anchor="t">
            <a:norm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4BE7576-EC94-4DB5-9187-19A5D0382B7E}"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7" y="0"/>
            <a:ext cx="11593671" cy="3981766"/>
          </a:xfrm>
          <a:blipFill dpi="0" rotWithShape="1">
            <a:blip r:embed="rId2">
              <a:alphaModFix amt="60000"/>
            </a:blip>
            <a:srcRect/>
            <a:stretch>
              <a:fillRect l="-1459" r="-1"/>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05936" y="4353867"/>
            <a:ext cx="7152028" cy="1869134"/>
          </a:xfrm>
        </p:spPr>
        <p:txBody>
          <a:bodyPr>
            <a:noAutofit/>
          </a:bodyPr>
          <a:lstStyle>
            <a:lvl1pPr marL="285750" indent="-285750">
              <a:buFont typeface="Arial" panose="020B0604020202020204" pitchFamily="34" charset="0"/>
              <a:buChar char="•"/>
              <a:defRPr sz="16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600"/>
            </a:lvl3pPr>
            <a:lvl4pPr marL="857250" indent="-171450">
              <a:buFont typeface="Arial" panose="020B0604020202020204" pitchFamily="34" charset="0"/>
              <a:buChar char="•"/>
              <a:defRPr sz="1600"/>
            </a:lvl4pPr>
            <a:lvl5pPr marL="1085850" indent="-17145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B4F2A9F8-8F3B-3616-48B8-F8DA72A7134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9701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056BFCD-3259-DDE7-5625-EE56190B8F62}"/>
              </a:ext>
            </a:extLst>
          </p:cNvPr>
          <p:cNvCxnSpPr>
            <a:cxnSpLocks/>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8764" y="1001714"/>
            <a:ext cx="3390788" cy="1875473"/>
          </a:xfrm>
        </p:spPr>
        <p:txBody>
          <a:bodyPr anchor="t">
            <a:norm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73146" y="2231455"/>
            <a:ext cx="4564377" cy="429768"/>
          </a:xfrm>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8191" y="5260876"/>
            <a:ext cx="1494468" cy="429768"/>
          </a:xfrm>
        </p:spPr>
        <p:txBody>
          <a:bodyPr/>
          <a:lstStyle/>
          <a:p>
            <a:fld id="{1E853955-1D07-4B51-BC71-D8BE10C22200}"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5842" y="6492874"/>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05936" y="1001714"/>
            <a:ext cx="7152028" cy="1875475"/>
          </a:xfrm>
        </p:spPr>
        <p:txBody>
          <a:bodyPr>
            <a:noAutofit/>
          </a:bodyPr>
          <a:lstStyle>
            <a:lvl1pPr marL="285750" indent="-285750">
              <a:buFont typeface="Arial" panose="020B0604020202020204" pitchFamily="34" charset="0"/>
              <a:buChar char="•"/>
              <a:defRPr sz="16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600"/>
            </a:lvl3pPr>
            <a:lvl4pPr marL="857250" indent="-171450">
              <a:buFont typeface="Arial" panose="020B0604020202020204" pitchFamily="34" charset="0"/>
              <a:buChar char="•"/>
              <a:defRPr sz="1600"/>
            </a:lvl4pPr>
            <a:lvl5pPr marL="1085850" indent="-17145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8" y="3258188"/>
            <a:ext cx="11593670" cy="3599811"/>
          </a:xfrm>
          <a:blipFill dpi="0" rotWithShape="1">
            <a:blip r:embed="rId2">
              <a:alphaModFix amt="60000"/>
            </a:blip>
            <a:srcRect/>
            <a:stretch>
              <a:fillRect l="-1217"/>
            </a:stretch>
          </a:blipFill>
        </p:spPr>
        <p:txBody>
          <a:bodyPr/>
          <a:lstStyle>
            <a:lvl1pPr marL="0" indent="0">
              <a:buNone/>
              <a:defRPr/>
            </a:lvl1pPr>
          </a:lstStyle>
          <a:p>
            <a:r>
              <a:rPr lang="en-US"/>
              <a:t>Click icon to add picture</a:t>
            </a:r>
            <a:endParaRPr lang="en-US" dirty="0"/>
          </a:p>
        </p:txBody>
      </p:sp>
      <p:cxnSp>
        <p:nvCxnSpPr>
          <p:cNvPr id="9" name="Straight Connector 8">
            <a:extLst>
              <a:ext uri="{FF2B5EF4-FFF2-40B4-BE49-F238E27FC236}">
                <a16:creationId xmlns:a16="http://schemas.microsoft.com/office/drawing/2014/main" id="{2C378E9B-0BD2-F103-F591-68E71F4480E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2874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012214" y="1001716"/>
            <a:ext cx="4545750" cy="3358242"/>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012214" y="4740957"/>
            <a:ext cx="4545749" cy="1482043"/>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8" name="Straight Connector 7">
            <a:extLst>
              <a:ext uri="{FF2B5EF4-FFF2-40B4-BE49-F238E27FC236}">
                <a16:creationId xmlns:a16="http://schemas.microsoft.com/office/drawing/2014/main" id="{4C62B492-23F8-09B4-BA81-5C910AC15279}"/>
              </a:ext>
            </a:extLst>
          </p:cNvPr>
          <p:cNvCxnSpPr>
            <a:cxnSpLocks/>
          </p:cNvCxnSpPr>
          <p:nvPr/>
        </p:nvCxnSpPr>
        <p:spPr>
          <a:xfrm>
            <a:off x="6754068" y="164150"/>
            <a:ext cx="54379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304" y="2231454"/>
            <a:ext cx="4564376" cy="429768"/>
          </a:xfrm>
        </p:spPr>
        <p:txBody>
          <a:bodyPr/>
          <a:lstStyle/>
          <a:p>
            <a:r>
              <a:rPr lang="en-US" dirty="0"/>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354" y="5260880"/>
            <a:ext cx="1494476" cy="429768"/>
          </a:xfrm>
        </p:spPr>
        <p:txBody>
          <a:bodyPr/>
          <a:lstStyle>
            <a:lvl1pPr>
              <a:defRPr>
                <a:solidFill>
                  <a:schemeClr val="tx1"/>
                </a:solidFill>
                <a:effectLst/>
              </a:defRPr>
            </a:lvl1pPr>
          </a:lstStyle>
          <a:p>
            <a:fld id="{60806314-2923-4BCD-81C6-1762557E3AD1}" type="datetime1">
              <a:rPr lang="en-US" smtClean="0"/>
              <a:t>8/25/2026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98327" y="0"/>
            <a:ext cx="5986622" cy="6858000"/>
          </a:xfrm>
          <a:blipFill dpi="0" rotWithShape="1">
            <a:blip r:embed="rId2">
              <a:alphaModFix amt="60000"/>
            </a:blip>
            <a:srcRect/>
            <a:stretch>
              <a:fillRect l="-2824" r="-1"/>
            </a:stretch>
          </a:blipFill>
        </p:spPr>
        <p:txBody>
          <a:bodyPr/>
          <a:lstStyle>
            <a:lvl1pPr marL="0" indent="0">
              <a:buNone/>
              <a:defRPr/>
            </a:lvl1pPr>
          </a:lstStyle>
          <a:p>
            <a:r>
              <a:rPr lang="en-US"/>
              <a:t>Click icon to add picture</a:t>
            </a:r>
            <a:endParaRPr lang="en-US" dirty="0"/>
          </a:p>
        </p:txBody>
      </p:sp>
      <p:cxnSp>
        <p:nvCxnSpPr>
          <p:cNvPr id="9" name="Straight Connector 8">
            <a:extLst>
              <a:ext uri="{FF2B5EF4-FFF2-40B4-BE49-F238E27FC236}">
                <a16:creationId xmlns:a16="http://schemas.microsoft.com/office/drawing/2014/main" id="{5680DD37-AA75-5265-3DD3-EADFD5870C34}"/>
              </a:ext>
            </a:extLst>
          </p:cNvPr>
          <p:cNvCxnSpPr>
            <a:cxnSpLocks/>
          </p:cNvCxnSpPr>
          <p:nvPr userDrawn="1"/>
        </p:nvCxnSpPr>
        <p:spPr>
          <a:xfrm>
            <a:off x="675406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FEC9D1-6B65-BD86-B34E-71F8F5629EE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1556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4F82DAF-8C88-BCF8-3DCD-BA0110CC6BB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1001715"/>
            <a:ext cx="10923933" cy="746752"/>
          </a:xfrm>
        </p:spPr>
        <p:txBody>
          <a:bodyPr anchor="ctr">
            <a:norm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7209E46-11CA-4696-94A6-42FA6258F836}"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34030" y="2129475"/>
            <a:ext cx="5652468" cy="4093526"/>
          </a:xfrm>
          <a:blipFill dpi="0" rotWithShape="1">
            <a:blip r:embed="rId2">
              <a:alphaModFix amt="60000"/>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843095" y="2129475"/>
            <a:ext cx="4714869" cy="4093526"/>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271A0C8E-B9F0-C8A0-7A87-A97B78C1C48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8079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29A9DDD-8FD5-2897-8DC9-1CEC88541C50}"/>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1001715"/>
            <a:ext cx="4714876" cy="1122374"/>
          </a:xfrm>
        </p:spPr>
        <p:txBody>
          <a:bodyPr>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A8799AB-4423-4AFC-BA85-5F70033F1076}"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34030" y="2496190"/>
            <a:ext cx="4672584" cy="3726810"/>
          </a:xfrm>
          <a:blipFill dpi="0" rotWithShape="1">
            <a:blip r:embed="rId2">
              <a:alphaModFix amt="60000"/>
            </a:blip>
            <a:srcRect/>
            <a:stretch>
              <a:fillRect/>
            </a:stretch>
          </a:blipFill>
        </p:spPr>
        <p:txBody>
          <a:bodyPr/>
          <a:lstStyle>
            <a:lvl1pPr marL="0" indent="0">
              <a:buNone/>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02" y="1001715"/>
            <a:ext cx="5652463" cy="5221285"/>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02BC9BBD-1994-9D19-11C8-FD27039C6338}"/>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7585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E681CC6-0816-FBB5-F117-CE232D15B0DE}"/>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1001714"/>
            <a:ext cx="4328495" cy="1127759"/>
          </a:xfrm>
        </p:spPr>
        <p:txBody>
          <a:bodyPr anchor="t">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C9E56CF-865A-4DF6-93CB-5342FE600906}"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34030" y="2129475"/>
            <a:ext cx="4328495" cy="4093525"/>
          </a:xfrm>
          <a:blipFill dpi="0" rotWithShape="1">
            <a:blip r:embed="rId2">
              <a:alphaModFix amt="60000"/>
            </a:blip>
            <a:srcRect/>
            <a:stretch>
              <a:fillRect/>
            </a:stretch>
          </a:blipFill>
        </p:spPr>
        <p:txBody>
          <a:bodyPr/>
          <a:lstStyle>
            <a:lvl1pPr marL="285750" indent="-285750">
              <a:buFont typeface="Arial" panose="020B0604020202020204" pitchFamily="34" charset="0"/>
              <a:buChar char="•"/>
              <a:defRPr/>
            </a:lvl1pPr>
          </a:lstStyle>
          <a:p>
            <a:r>
              <a:rPr lang="en-US"/>
              <a:t>Click icon to add picture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348911" y="1001713"/>
            <a:ext cx="6209054" cy="5221287"/>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664B8C12-E10A-C714-D6A0-BA32E2C7271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4353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1" y="1001715"/>
            <a:ext cx="5955028" cy="5477511"/>
          </a:xfrm>
        </p:spPr>
        <p:txBody>
          <a:bodyPr anchor="b">
            <a:normAutofit/>
          </a:bodyPr>
          <a:lstStyle>
            <a:lvl1pPr>
              <a:defRPr sz="7200" b="0" i="0">
                <a:latin typeface="+mj-lt"/>
                <a:ea typeface="Dotum" panose="020B0600000101010101" pitchFamily="34" charset="-127"/>
                <a:cs typeface="Noto Sans Kannada Thin" panose="020B0202040504020204" pitchFamily="34" charset="0"/>
              </a:defRPr>
            </a:lvl1pPr>
          </a:lstStyle>
          <a:p>
            <a:r>
              <a:rPr lang="en-US"/>
              <a:t>Click to edit Master title style</a:t>
            </a:r>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rot="16200000">
            <a:off x="-2067302" y="2231454"/>
            <a:ext cx="4564376" cy="429768"/>
          </a:xfrm>
        </p:spPr>
        <p:txBody>
          <a:bodyPr/>
          <a:lstStyle/>
          <a:p>
            <a:r>
              <a:rPr lang="en-US" dirty="0"/>
              <a:t>GROWTH MARKETING PLAN</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rot="16200000">
            <a:off x="-532352" y="5260879"/>
            <a:ext cx="1494475" cy="429768"/>
          </a:xfrm>
        </p:spPr>
        <p:txBody>
          <a:bodyPr/>
          <a:lstStyle/>
          <a:p>
            <a:fld id="{341E3BD6-1BE7-4293-98B0-C8B456DEC98E}" type="datetime1">
              <a:rPr lang="en-US" smtClean="0"/>
              <a:t>8/25/2026</a:t>
            </a:fld>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 y="6492875"/>
            <a:ext cx="429207" cy="365125"/>
          </a:xfrm>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065403" y="-1"/>
            <a:ext cx="5131677" cy="6222999"/>
          </a:xfrm>
          <a:blipFill dpi="0" rotWithShape="1">
            <a:blip r:embed="rId2">
              <a:alphaModFix amt="60000"/>
            </a:blip>
            <a:srcRect/>
            <a:stretch>
              <a:fillRect l="-686" t="2" b="-4120"/>
            </a:stretch>
          </a:blipFill>
        </p:spPr>
        <p:txBody>
          <a:bodyPr/>
          <a:lstStyle>
            <a:lvl1pPr marL="0" indent="0">
              <a:buNone/>
              <a:defRPr/>
            </a:lvl1pPr>
          </a:lstStyle>
          <a:p>
            <a:r>
              <a:rPr lang="en-US"/>
              <a:t>Click icon to add picture</a:t>
            </a:r>
            <a:endParaRPr lang="en-US" dirty="0"/>
          </a:p>
        </p:txBody>
      </p:sp>
      <p:cxnSp>
        <p:nvCxnSpPr>
          <p:cNvPr id="4" name="Straight Connector 3">
            <a:extLst>
              <a:ext uri="{FF2B5EF4-FFF2-40B4-BE49-F238E27FC236}">
                <a16:creationId xmlns:a16="http://schemas.microsoft.com/office/drawing/2014/main" id="{28FA8915-517E-32B2-6836-7A69DEF7C849}"/>
              </a:ext>
            </a:extLst>
          </p:cNvPr>
          <p:cNvCxnSpPr>
            <a:cxnSpLocks/>
          </p:cNvCxnSpPr>
          <p:nvPr userDrawn="1"/>
        </p:nvCxnSpPr>
        <p:spPr>
          <a:xfrm>
            <a:off x="70603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76B2467-9468-3DE8-CA1C-7B68F7ED9A67}"/>
              </a:ext>
            </a:extLst>
          </p:cNvPr>
          <p:cNvCxnSpPr>
            <a:cxnSpLocks/>
          </p:cNvCxnSpPr>
          <p:nvPr userDrawn="1"/>
        </p:nvCxnSpPr>
        <p:spPr>
          <a:xfrm>
            <a:off x="0" y="164150"/>
            <a:ext cx="70603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177414" y="6375748"/>
            <a:ext cx="4847572" cy="363255"/>
          </a:xfrm>
        </p:spPr>
        <p:txBody>
          <a:bodyPr anchor="ctr">
            <a:normAutofit/>
          </a:bodyPr>
          <a:lstStyle>
            <a:lvl1pPr marL="0" indent="0">
              <a:buNone/>
              <a:defRPr sz="1600" b="0" i="0">
                <a:latin typeface="+mj-lt"/>
              </a:defRPr>
            </a:lvl1pPr>
            <a:lvl2pPr>
              <a:defRPr sz="1600" b="0" i="0">
                <a:latin typeface="Univers Light" panose="020B0403020202020204" pitchFamily="34" charset="0"/>
              </a:defRPr>
            </a:lvl2pPr>
            <a:lvl3pPr>
              <a:defRPr sz="1600" b="0" i="0">
                <a:latin typeface="Univers Light" panose="020B0403020202020204" pitchFamily="34" charset="0"/>
              </a:defRPr>
            </a:lvl3pPr>
            <a:lvl4pPr>
              <a:defRPr sz="1600" b="0" i="0">
                <a:latin typeface="Univers Light" panose="020B0403020202020204" pitchFamily="34" charset="0"/>
              </a:defRPr>
            </a:lvl4pPr>
            <a:lvl5pPr>
              <a:defRPr sz="1600" b="0" i="0">
                <a:latin typeface="Univers Light" panose="020B0403020202020204" pitchFamily="34" charset="0"/>
              </a:defRPr>
            </a:lvl5pPr>
          </a:lstStyle>
          <a:p>
            <a:pPr lvl="0"/>
            <a:r>
              <a:rPr lang="en-US"/>
              <a:t>Click to edit Master text styles</a:t>
            </a:r>
          </a:p>
        </p:txBody>
      </p:sp>
    </p:spTree>
    <p:extLst>
      <p:ext uri="{BB962C8B-B14F-4D97-AF65-F5344CB8AC3E}">
        <p14:creationId xmlns:p14="http://schemas.microsoft.com/office/powerpoint/2010/main" val="42722991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accent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113C676-72E3-B810-A6B9-DCE36B8778A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8507528C-7021-C7A4-B156-08D83A3A21F4}"/>
              </a:ext>
            </a:extLst>
          </p:cNvPr>
          <p:cNvSpPr>
            <a:spLocks noGrp="1"/>
          </p:cNvSpPr>
          <p:nvPr>
            <p:ph type="title"/>
          </p:nvPr>
        </p:nvSpPr>
        <p:spPr>
          <a:xfrm>
            <a:off x="633470" y="5109525"/>
            <a:ext cx="10367905" cy="1207192"/>
          </a:xfrm>
        </p:spPr>
        <p:txBody>
          <a:bodyPr anchor="b">
            <a:normAutofit/>
          </a:bodyPr>
          <a:lstStyle>
            <a:lvl1pPr algn="l">
              <a:lnSpc>
                <a:spcPct val="90000"/>
              </a:lnSpc>
              <a:defRPr sz="2400" b="0" i="0" cap="none" baseline="0">
                <a:solidFill>
                  <a:schemeClr val="tx1"/>
                </a:solidFill>
                <a:latin typeface="+mj-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F2929A1B-A295-4715-B77A-F33006A42EEB}" type="datetime1">
              <a:rPr lang="en-US" smtClean="0"/>
              <a:t>8/25/2026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B088E26B-9247-68F3-E9B8-157E22E9714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6">
            <a:extLst>
              <a:ext uri="{FF2B5EF4-FFF2-40B4-BE49-F238E27FC236}">
                <a16:creationId xmlns:a16="http://schemas.microsoft.com/office/drawing/2014/main" id="{786730A0-A69C-6FA3-06BC-632301E15F2D}"/>
              </a:ext>
            </a:extLst>
          </p:cNvPr>
          <p:cNvSpPr>
            <a:spLocks noGrp="1"/>
          </p:cNvSpPr>
          <p:nvPr>
            <p:ph sz="quarter" idx="13" hasCustomPrompt="1"/>
          </p:nvPr>
        </p:nvSpPr>
        <p:spPr>
          <a:xfrm>
            <a:off x="634030" y="1340489"/>
            <a:ext cx="10367349" cy="3388035"/>
          </a:xfrm>
        </p:spPr>
        <p:txBody>
          <a:bodyPr anchor="t">
            <a:noAutofit/>
          </a:bodyPr>
          <a:lstStyle>
            <a:lvl1pPr marL="0" indent="0" algn="l">
              <a:lnSpc>
                <a:spcPct val="90000"/>
              </a:lnSpc>
              <a:buNone/>
              <a:defRPr sz="30000" b="0" i="0">
                <a:solidFill>
                  <a:schemeClr val="tx1"/>
                </a:solidFill>
                <a:latin typeface="+mn-lt"/>
              </a:defRPr>
            </a:lvl1pPr>
          </a:lstStyle>
          <a:p>
            <a:pPr lvl="0"/>
            <a:r>
              <a:rPr lang="en-US" dirty="0"/>
              <a:t>##%</a:t>
            </a:r>
          </a:p>
        </p:txBody>
      </p:sp>
    </p:spTree>
    <p:extLst>
      <p:ext uri="{BB962C8B-B14F-4D97-AF65-F5344CB8AC3E}">
        <p14:creationId xmlns:p14="http://schemas.microsoft.com/office/powerpoint/2010/main" val="11423298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AF240C4-9480-994E-0BD5-BF7BE95F9F7B}"/>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33470" y="5109525"/>
            <a:ext cx="10367905" cy="1207192"/>
          </a:xfrm>
        </p:spPr>
        <p:txBody>
          <a:bodyPr anchor="b">
            <a:normAutofit/>
          </a:bodyPr>
          <a:lstStyle>
            <a:lvl1pPr algn="l">
              <a:lnSpc>
                <a:spcPct val="90000"/>
              </a:lnSpc>
              <a:defRPr sz="2400" b="0" i="0" cap="none" baseline="0">
                <a:solidFill>
                  <a:schemeClr val="tx1"/>
                </a:solidFill>
                <a:latin typeface="+mj-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09CBD6C5-FCE0-436F-BDB9-607AA1896A18}" type="datetime1">
              <a:rPr lang="en-US" smtClean="0"/>
              <a:t>8/25/2026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34030" y="1340489"/>
            <a:ext cx="10367349" cy="3388035"/>
          </a:xfrm>
        </p:spPr>
        <p:txBody>
          <a:bodyPr anchor="t">
            <a:noAutofit/>
          </a:bodyPr>
          <a:lstStyle>
            <a:lvl1pPr marL="0" indent="0" algn="l">
              <a:lnSpc>
                <a:spcPct val="90000"/>
              </a:lnSpc>
              <a:buNone/>
              <a:defRPr sz="30000" b="0" i="0">
                <a:solidFill>
                  <a:schemeClr val="tx1"/>
                </a:solidFill>
                <a:latin typeface="+mn-lt"/>
              </a:defRPr>
            </a:lvl1pPr>
          </a:lstStyle>
          <a:p>
            <a:pPr lvl="0"/>
            <a:r>
              <a:rPr lang="en-US" dirty="0"/>
              <a:t>##%</a:t>
            </a:r>
          </a:p>
        </p:txBody>
      </p:sp>
      <p:cxnSp>
        <p:nvCxnSpPr>
          <p:cNvPr id="6" name="Straight Connector 5">
            <a:extLst>
              <a:ext uri="{FF2B5EF4-FFF2-40B4-BE49-F238E27FC236}">
                <a16:creationId xmlns:a16="http://schemas.microsoft.com/office/drawing/2014/main" id="{63547AA0-CA68-609A-06D4-5F771838B5D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7481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accent6"/>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B8C624E-4F6C-E890-10DF-FE279DA2597D}"/>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20D33D3A-063E-24F3-6815-CC483F3BFF50}"/>
              </a:ext>
            </a:extLst>
          </p:cNvPr>
          <p:cNvSpPr>
            <a:spLocks noGrp="1"/>
          </p:cNvSpPr>
          <p:nvPr>
            <p:ph type="title"/>
          </p:nvPr>
        </p:nvSpPr>
        <p:spPr>
          <a:xfrm>
            <a:off x="633470" y="5109525"/>
            <a:ext cx="10367905" cy="1207192"/>
          </a:xfrm>
        </p:spPr>
        <p:txBody>
          <a:bodyPr anchor="b">
            <a:normAutofit/>
          </a:bodyPr>
          <a:lstStyle>
            <a:lvl1pPr algn="l">
              <a:lnSpc>
                <a:spcPct val="90000"/>
              </a:lnSpc>
              <a:defRPr sz="2400" b="0" i="0" cap="none" baseline="0">
                <a:solidFill>
                  <a:schemeClr val="tx1"/>
                </a:solidFill>
                <a:latin typeface="+mj-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2B3A5A51-DB18-40F8-9807-F5A86B7E570D}" type="datetime1">
              <a:rPr lang="en-US" smtClean="0"/>
              <a:t>8/25/2026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5FD9BA66-49B9-422C-E28F-BA9E9DB6469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6">
            <a:extLst>
              <a:ext uri="{FF2B5EF4-FFF2-40B4-BE49-F238E27FC236}">
                <a16:creationId xmlns:a16="http://schemas.microsoft.com/office/drawing/2014/main" id="{D20ABC85-9587-24D5-E6BE-4DBE5CA56973}"/>
              </a:ext>
            </a:extLst>
          </p:cNvPr>
          <p:cNvSpPr>
            <a:spLocks noGrp="1"/>
          </p:cNvSpPr>
          <p:nvPr>
            <p:ph sz="quarter" idx="13" hasCustomPrompt="1"/>
          </p:nvPr>
        </p:nvSpPr>
        <p:spPr>
          <a:xfrm>
            <a:off x="634030" y="1340489"/>
            <a:ext cx="10367349" cy="3388035"/>
          </a:xfrm>
        </p:spPr>
        <p:txBody>
          <a:bodyPr anchor="t">
            <a:noAutofit/>
          </a:bodyPr>
          <a:lstStyle>
            <a:lvl1pPr marL="0" indent="0" algn="l">
              <a:lnSpc>
                <a:spcPct val="90000"/>
              </a:lnSpc>
              <a:buNone/>
              <a:defRPr sz="30000" b="0" i="0">
                <a:solidFill>
                  <a:schemeClr val="tx1"/>
                </a:solidFill>
                <a:latin typeface="+mn-lt"/>
              </a:defRPr>
            </a:lvl1pPr>
          </a:lstStyle>
          <a:p>
            <a:pPr lvl="0"/>
            <a:r>
              <a:rPr lang="en-US" dirty="0"/>
              <a:t>##%</a:t>
            </a:r>
          </a:p>
        </p:txBody>
      </p:sp>
    </p:spTree>
    <p:extLst>
      <p:ext uri="{BB962C8B-B14F-4D97-AF65-F5344CB8AC3E}">
        <p14:creationId xmlns:p14="http://schemas.microsoft.com/office/powerpoint/2010/main" val="366715682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cxnSp>
        <p:nvCxnSpPr>
          <p:cNvPr id="51" name="Straight Connector 50">
            <a:extLst>
              <a:ext uri="{FF2B5EF4-FFF2-40B4-BE49-F238E27FC236}">
                <a16:creationId xmlns:a16="http://schemas.microsoft.com/office/drawing/2014/main" id="{0D627006-2F17-8195-85F1-6A04C935CD0A}"/>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lvl1pPr>
              <a:defRPr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312BCB96-76D1-4464-9253-520F75095DE4}" type="datetime1">
              <a:rPr lang="en-US" smtClean="0"/>
              <a:t>8/25/2026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34030" y="1001715"/>
            <a:ext cx="9424374" cy="5221280"/>
          </a:xfrm>
        </p:spPr>
        <p:txBody>
          <a:bodyPr anchor="ctr">
            <a:noAutofit/>
          </a:bodyPr>
          <a:lstStyle>
            <a:lvl1pPr marL="0" indent="0">
              <a:lnSpc>
                <a:spcPct val="100000"/>
              </a:lnSpc>
              <a:buNone/>
              <a:defRPr sz="4000" b="1" cap="all" baseline="0"/>
            </a:lvl1pPr>
            <a:lvl2pPr marL="228600" indent="0">
              <a:lnSpc>
                <a:spcPct val="100000"/>
              </a:lnSpc>
              <a:buNone/>
              <a:defRPr sz="4000" b="1" cap="all" baseline="0"/>
            </a:lvl2pPr>
            <a:lvl3pPr marL="457200" indent="0">
              <a:lnSpc>
                <a:spcPct val="100000"/>
              </a:lnSpc>
              <a:buNone/>
              <a:defRPr sz="4000" b="1" cap="all" baseline="0"/>
            </a:lvl3pPr>
            <a:lvl4pPr marL="685800" indent="0">
              <a:lnSpc>
                <a:spcPct val="100000"/>
              </a:lnSpc>
              <a:buNone/>
              <a:defRPr sz="4000" b="1" cap="all" baseline="0"/>
            </a:lvl4pPr>
            <a:lvl5pPr marL="914400" indent="0">
              <a:lnSpc>
                <a:spcPct val="100000"/>
              </a:lnSpc>
              <a:buNone/>
              <a:defRPr sz="4000" b="1" cap="all"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C6DC5F9A-93BE-3155-B9FF-4F2B904E7ED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4600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2">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E1D5172-97DD-EE7A-066E-A8782AEFC905}"/>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599396" y="-1133856"/>
            <a:ext cx="10652760" cy="1001330"/>
          </a:xfrm>
        </p:spPr>
        <p:txBody>
          <a:bodyPr/>
          <a:lstStyle>
            <a:lvl1pPr>
              <a:defRPr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23F8BC6-0973-431F-9F88-90604F102123}" type="datetime1">
              <a:rPr lang="en-US" smtClean="0"/>
              <a:t>8/25/2026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99396" y="1001715"/>
            <a:ext cx="9459008" cy="5378062"/>
          </a:xfrm>
        </p:spPr>
        <p:txBody>
          <a:bodyPr anchor="b">
            <a:noAutofit/>
          </a:bodyPr>
          <a:lstStyle>
            <a:lvl1pPr marL="0" indent="0">
              <a:lnSpc>
                <a:spcPct val="90000"/>
              </a:lnSpc>
              <a:buNone/>
              <a:defRPr sz="4000" b="1" cap="all" baseline="0">
                <a:latin typeface="+mn-lt"/>
              </a:defRPr>
            </a:lvl1pPr>
            <a:lvl2pPr marL="228600" indent="0">
              <a:lnSpc>
                <a:spcPct val="90000"/>
              </a:lnSpc>
              <a:buNone/>
              <a:defRPr sz="4000" b="1" cap="all" baseline="0">
                <a:latin typeface="+mn-lt"/>
              </a:defRPr>
            </a:lvl2pPr>
            <a:lvl3pPr marL="457200" indent="0">
              <a:lnSpc>
                <a:spcPct val="90000"/>
              </a:lnSpc>
              <a:buNone/>
              <a:defRPr sz="4000" b="1" cap="all" baseline="0">
                <a:latin typeface="+mn-lt"/>
              </a:defRPr>
            </a:lvl3pPr>
            <a:lvl4pPr marL="685800" indent="0">
              <a:lnSpc>
                <a:spcPct val="90000"/>
              </a:lnSpc>
              <a:buNone/>
              <a:defRPr sz="4000" b="1" cap="all" baseline="0">
                <a:latin typeface="+mn-lt"/>
              </a:defRPr>
            </a:lvl4pPr>
            <a:lvl5pPr marL="914400" indent="0">
              <a:lnSpc>
                <a:spcPct val="90000"/>
              </a:lnSpc>
              <a:buNone/>
              <a:defRPr sz="4000" b="1" cap="all" baseline="0">
                <a:latin typeface="+mn-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4993CE3A-3702-5441-A16B-15475B1AC32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1912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5B07A5-D0B6-BEDF-13F7-7E32618B677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lvl1pPr>
              <a:defRPr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340309F-82F1-48B4-8AF1-7FAFA4EA46A8}" type="datetime1">
              <a:rPr lang="en-US" smtClean="0"/>
              <a:t>8/25/2026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33479" y="1001713"/>
            <a:ext cx="10924473" cy="5378063"/>
          </a:xfrm>
        </p:spPr>
        <p:txBody>
          <a:bodyPr anchor="b">
            <a:noAutofit/>
          </a:bodyPr>
          <a:lstStyle>
            <a:lvl1pPr marL="0" indent="0">
              <a:lnSpc>
                <a:spcPct val="100000"/>
              </a:lnSpc>
              <a:buNone/>
              <a:defRPr sz="4000" b="0" i="0" cap="all" baseline="0">
                <a:latin typeface="+mn-lt"/>
              </a:defRPr>
            </a:lvl1pPr>
            <a:lvl2pPr marL="228600" indent="0">
              <a:lnSpc>
                <a:spcPct val="100000"/>
              </a:lnSpc>
              <a:buNone/>
              <a:defRPr sz="4000" b="0" i="0" cap="all" baseline="0">
                <a:latin typeface="+mn-lt"/>
              </a:defRPr>
            </a:lvl2pPr>
            <a:lvl3pPr marL="457200" indent="0">
              <a:lnSpc>
                <a:spcPct val="100000"/>
              </a:lnSpc>
              <a:buNone/>
              <a:defRPr sz="4000" b="0" i="0" cap="all" baseline="0">
                <a:latin typeface="+mn-lt"/>
              </a:defRPr>
            </a:lvl3pPr>
            <a:lvl4pPr marL="685800" indent="0">
              <a:lnSpc>
                <a:spcPct val="100000"/>
              </a:lnSpc>
              <a:buNone/>
              <a:defRPr sz="4000" b="0" i="0" cap="all" baseline="0">
                <a:latin typeface="+mn-lt"/>
              </a:defRPr>
            </a:lvl4pPr>
            <a:lvl5pPr marL="914400" indent="0">
              <a:lnSpc>
                <a:spcPct val="100000"/>
              </a:lnSpc>
              <a:buNone/>
              <a:defRPr sz="4000" b="0" i="0" cap="all" baseline="0">
                <a:latin typeface="+mn-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3E71C1F5-4C28-1974-E5FE-84A75C2718B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6765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4832" y="1001715"/>
            <a:ext cx="4724078" cy="2980051"/>
          </a:xfrm>
        </p:spPr>
        <p:txBody>
          <a:bodyPr anchor="t">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4831" y="4362766"/>
            <a:ext cx="4724077" cy="1860234"/>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5" name="Straight Connector 4">
            <a:extLst>
              <a:ext uri="{FF2B5EF4-FFF2-40B4-BE49-F238E27FC236}">
                <a16:creationId xmlns:a16="http://schemas.microsoft.com/office/drawing/2014/main" id="{61F22791-F1DC-82EE-574A-946C4F39A8F5}"/>
              </a:ext>
            </a:extLst>
          </p:cNvPr>
          <p:cNvCxnSpPr>
            <a:cxnSpLocks/>
          </p:cNvCxnSpPr>
          <p:nvPr userDrawn="1"/>
        </p:nvCxnSpPr>
        <p:spPr>
          <a:xfrm>
            <a:off x="429209" y="164150"/>
            <a:ext cx="51404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rot="16200000">
            <a:off x="-2067733" y="2231455"/>
            <a:ext cx="4564378" cy="429768"/>
          </a:xfrm>
        </p:spPr>
        <p:txBody>
          <a:bodyPr/>
          <a:lstStyle/>
          <a:p>
            <a:r>
              <a:rPr lang="en-US" dirty="0"/>
              <a:t>GROWTH MARKETING PLAN</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rot="16200000">
            <a:off x="-537354" y="5265452"/>
            <a:ext cx="1494475" cy="420624"/>
          </a:xfrm>
        </p:spPr>
        <p:txBody>
          <a:bodyPr/>
          <a:lstStyle/>
          <a:p>
            <a:fld id="{D1BD44EB-637E-42FE-BCB7-7CFC0B1C3376}" type="datetime1">
              <a:rPr lang="en-US" smtClean="0"/>
              <a:t>8/25/2026</a:t>
            </a:fld>
            <a:endParaRPr lang="en-US" dirty="0"/>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29" y="6492875"/>
            <a:ext cx="429207" cy="365125"/>
          </a:xfrm>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765246" y="0"/>
            <a:ext cx="6426753" cy="6858000"/>
          </a:xfrm>
          <a:blipFill dpi="0" rotWithShape="1">
            <a:blip r:embed="rId2">
              <a:alphaModFix amt="60000"/>
            </a:blip>
            <a:srcRect/>
            <a:stretch>
              <a:fillRect l="-2631"/>
            </a:stretch>
          </a:blipFill>
        </p:spPr>
        <p:txBody>
          <a:bodyPr/>
          <a:lstStyle>
            <a:lvl1pPr marL="0" indent="0">
              <a:buNone/>
              <a:defRPr/>
            </a:lvl1pPr>
          </a:lstStyle>
          <a:p>
            <a:r>
              <a:rPr lang="en-US"/>
              <a:t>Click icon to add picture</a:t>
            </a:r>
            <a:endParaRPr lang="en-US" dirty="0"/>
          </a:p>
        </p:txBody>
      </p:sp>
      <p:cxnSp>
        <p:nvCxnSpPr>
          <p:cNvPr id="10" name="Straight Connector 9">
            <a:extLst>
              <a:ext uri="{FF2B5EF4-FFF2-40B4-BE49-F238E27FC236}">
                <a16:creationId xmlns:a16="http://schemas.microsoft.com/office/drawing/2014/main" id="{EDC9DC64-28F1-DE35-BA93-42BE9EDD8B26}"/>
              </a:ext>
            </a:extLst>
          </p:cNvPr>
          <p:cNvCxnSpPr>
            <a:cxnSpLocks/>
          </p:cNvCxnSpPr>
          <p:nvPr userDrawn="1"/>
        </p:nvCxnSpPr>
        <p:spPr>
          <a:xfrm>
            <a:off x="55696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A3CE87-786A-4910-E740-1852BBC75C5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1592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C518A1F-ACCA-80D1-B725-434280AEC75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34029" y="5907727"/>
            <a:ext cx="9980960" cy="381000"/>
          </a:xfrm>
        </p:spPr>
        <p:txBody>
          <a:bodyPr anchor="b">
            <a:normAutofit/>
          </a:bodyPr>
          <a:lstStyle>
            <a:lvl1pPr>
              <a:lnSpc>
                <a:spcPct val="120000"/>
              </a:lnSpc>
              <a:defRPr sz="1600" b="0" i="0" cap="none" baseline="0">
                <a:solidFill>
                  <a:schemeClr val="tx1"/>
                </a:solidFill>
                <a:latin typeface="+mj-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F2657C51-8093-4086-9EBD-6F9D3CF38435}" type="datetime1">
              <a:rPr lang="en-US" smtClean="0"/>
              <a:t>8/25/2026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30" y="1001717"/>
            <a:ext cx="9980960" cy="3726808"/>
          </a:xfrm>
        </p:spPr>
        <p:txBody>
          <a:bodyPr anchor="t">
            <a:normAutofit/>
          </a:bodyPr>
          <a:lstStyle>
            <a:lvl1pPr marL="164592" indent="-164592">
              <a:lnSpc>
                <a:spcPct val="100000"/>
              </a:lnSpc>
              <a:spcBef>
                <a:spcPts val="0"/>
              </a:spcBef>
              <a:buNone/>
              <a:defRPr sz="4000" b="0" i="0" cap="all" baseline="0">
                <a:solidFill>
                  <a:schemeClr val="tx1"/>
                </a:solidFill>
                <a:latin typeface="+mn-lt"/>
              </a:defRPr>
            </a:lvl1pPr>
          </a:lstStyle>
          <a:p>
            <a:pPr lvl="0"/>
            <a:r>
              <a:rPr lang="en-US" dirty="0"/>
              <a:t>CLICK TO add QUOTE</a:t>
            </a:r>
          </a:p>
        </p:txBody>
      </p:sp>
      <p:cxnSp>
        <p:nvCxnSpPr>
          <p:cNvPr id="6" name="Straight Connector 5">
            <a:extLst>
              <a:ext uri="{FF2B5EF4-FFF2-40B4-BE49-F238E27FC236}">
                <a16:creationId xmlns:a16="http://schemas.microsoft.com/office/drawing/2014/main" id="{1EDBAF72-4C6A-14D9-5801-64F0FA350F7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9051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FD47CB2-2DC0-2D1C-3E20-3B23C0394451}"/>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34028" y="5815584"/>
            <a:ext cx="10923925" cy="511644"/>
          </a:xfrm>
        </p:spPr>
        <p:txBody>
          <a:bodyPr anchor="b">
            <a:noAutofit/>
          </a:bodyPr>
          <a:lstStyle>
            <a:lvl1pPr>
              <a:lnSpc>
                <a:spcPct val="120000"/>
              </a:lnSpc>
              <a:defRPr sz="1600" b="0" i="0" cap="none" baseline="0">
                <a:solidFill>
                  <a:schemeClr val="bg1"/>
                </a:solidFill>
                <a:latin typeface="+mj-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1"/>
                </a:solidFill>
              </a:defRPr>
            </a:lvl1pPr>
          </a:lstStyle>
          <a:p>
            <a:r>
              <a:rPr lang="en-US" dirty="0"/>
              <a:t>GROWTH MARKETING PLAN</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bg1"/>
                </a:solidFill>
              </a:defRPr>
            </a:lvl1pPr>
          </a:lstStyle>
          <a:p>
            <a:fld id="{83B3AEC4-477A-480C-8C3E-559E8B429188}" type="datetime1">
              <a:rPr lang="en-US" smtClean="0"/>
              <a:pPr/>
              <a:t>8/25/2026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29" y="1042416"/>
            <a:ext cx="10923925" cy="4037312"/>
          </a:xfrm>
        </p:spPr>
        <p:txBody>
          <a:bodyPr anchor="t">
            <a:normAutofit/>
          </a:bodyPr>
          <a:lstStyle>
            <a:lvl1pPr marL="164592" indent="-164592">
              <a:lnSpc>
                <a:spcPct val="100000"/>
              </a:lnSpc>
              <a:spcBef>
                <a:spcPts val="0"/>
              </a:spcBef>
              <a:buNone/>
              <a:defRPr sz="4000" b="0" i="0" cap="all" baseline="0">
                <a:solidFill>
                  <a:schemeClr val="bg1"/>
                </a:solidFill>
                <a:latin typeface="+mn-lt"/>
              </a:defRPr>
            </a:lvl1pPr>
          </a:lstStyle>
          <a:p>
            <a:pPr lvl="0"/>
            <a:r>
              <a:rPr lang="en-US" dirty="0"/>
              <a:t>CLICK TO add QUOTE</a:t>
            </a:r>
          </a:p>
        </p:txBody>
      </p:sp>
      <p:cxnSp>
        <p:nvCxnSpPr>
          <p:cNvPr id="8" name="Straight Connector 7">
            <a:extLst>
              <a:ext uri="{FF2B5EF4-FFF2-40B4-BE49-F238E27FC236}">
                <a16:creationId xmlns:a16="http://schemas.microsoft.com/office/drawing/2014/main" id="{315DE24C-5070-BB46-4081-8ED244198E0F}"/>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516171"/>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0708A38-78BC-D3CE-5C55-65C094C8935A}"/>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39037" y="5749160"/>
            <a:ext cx="8956676" cy="567558"/>
          </a:xfrm>
        </p:spPr>
        <p:txBody>
          <a:bodyPr anchor="b">
            <a:normAutofit/>
          </a:bodyPr>
          <a:lstStyle>
            <a:lvl1pPr>
              <a:lnSpc>
                <a:spcPct val="120000"/>
              </a:lnSpc>
              <a:defRPr sz="1600" b="0" i="0" cap="none" baseline="0">
                <a:solidFill>
                  <a:schemeClr val="tx1"/>
                </a:solidFill>
                <a:latin typeface="+mj-lt"/>
              </a:defRPr>
            </a:lvl1pPr>
          </a:lstStyle>
          <a:p>
            <a:r>
              <a:rPr lang="en-US" dirty="0"/>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D7163BA6-8D49-4675-9508-BB867C793A49}" type="datetime1">
              <a:rPr lang="en-US" smtClean="0"/>
              <a:t>8/25/2026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34030" y="1001715"/>
            <a:ext cx="9037984" cy="3726810"/>
          </a:xfrm>
        </p:spPr>
        <p:txBody>
          <a:bodyPr anchor="t">
            <a:normAutofit/>
          </a:bodyPr>
          <a:lstStyle>
            <a:lvl1pPr marL="164592" indent="-164592">
              <a:lnSpc>
                <a:spcPct val="100000"/>
              </a:lnSpc>
              <a:spcBef>
                <a:spcPts val="0"/>
              </a:spcBef>
              <a:buNone/>
              <a:defRPr sz="4000" b="0" i="0" cap="all" baseline="0">
                <a:latin typeface="+mn-lt"/>
              </a:defRPr>
            </a:lvl1pPr>
          </a:lstStyle>
          <a:p>
            <a:pPr lvl="0"/>
            <a:r>
              <a:rPr lang="en-US" dirty="0"/>
              <a:t>CLICK TO add QUOTE</a:t>
            </a:r>
          </a:p>
        </p:txBody>
      </p:sp>
      <p:cxnSp>
        <p:nvCxnSpPr>
          <p:cNvPr id="6" name="Straight Connector 5">
            <a:extLst>
              <a:ext uri="{FF2B5EF4-FFF2-40B4-BE49-F238E27FC236}">
                <a16:creationId xmlns:a16="http://schemas.microsoft.com/office/drawing/2014/main" id="{B1108F76-E7E3-1812-8331-DCE59FFE0DF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1454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33CF370-3CA5-B9C3-AA2C-1D52A27AD18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1001715"/>
            <a:ext cx="10923934" cy="1127756"/>
          </a:xfrm>
        </p:spPr>
        <p:txBody>
          <a:body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1C58E83-499B-42C0-A29C-116A7958FAB2}" type="datetime1">
              <a:rPr lang="en-US" smtClean="0"/>
              <a:t>8/25/2026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34030" y="2129474"/>
            <a:ext cx="5266090" cy="4093525"/>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291886" y="2129473"/>
            <a:ext cx="5266078" cy="4093526"/>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0DA0E66B-621F-DCB6-E24E-748318E12F2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8156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1A96DE7-ACFB-A025-20F2-1C9A4CEF7566}"/>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34030" y="1001714"/>
            <a:ext cx="10923934" cy="688973"/>
          </a:xfrm>
        </p:spPr>
        <p:txBody>
          <a:bodyPr>
            <a:normAutofit/>
          </a:bodyPr>
          <a:lstStyle>
            <a:lvl1pPr>
              <a:defRPr sz="4000"/>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GROWTH MARKETING PLAN</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24F4FD23-2163-447C-A80D-D0B4B313F4F9}" type="datetime1">
              <a:rPr lang="en-US" smtClean="0"/>
              <a:t>8/25/2026</a:t>
            </a:fld>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33472" y="1685735"/>
            <a:ext cx="5266644" cy="81045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34596" y="2496190"/>
            <a:ext cx="5265520" cy="3726810"/>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85735"/>
            <a:ext cx="5271464" cy="81045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286500" y="2496190"/>
            <a:ext cx="5271464" cy="3726810"/>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FFC723C3-DA4A-8D71-987B-EB7E7A74D1E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846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4A141C8-6351-7BB4-B97D-32DF6F45DBC5}"/>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34030" y="1001714"/>
            <a:ext cx="10923933" cy="1127761"/>
          </a:xfrm>
        </p:spPr>
        <p:txBody>
          <a:bodyPr>
            <a:normAutofit/>
          </a:bodyPr>
          <a:lstStyle>
            <a:lvl1pPr>
              <a:defRPr sz="400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6CE927C-C7F8-47B0-9A1C-DEAC93AC4235}" type="datetime1">
              <a:rPr lang="en-US" smtClean="0"/>
              <a:t>8/25/2026</a:t>
            </a:fld>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6" name="Straight Connector 5">
            <a:extLst>
              <a:ext uri="{FF2B5EF4-FFF2-40B4-BE49-F238E27FC236}">
                <a16:creationId xmlns:a16="http://schemas.microsoft.com/office/drawing/2014/main" id="{D88218CD-6934-8D18-A575-7C745D80A6C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0586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FE09A4A-7256-DFB0-F197-FAC31C991665}"/>
              </a:ext>
            </a:extLst>
          </p:cNvPr>
          <p:cNvCxnSpPr/>
          <p:nvPr/>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GROWTH MARKETING PLAN</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EEB669C-B2F2-4540-973C-9431C4193843}" type="datetime1">
              <a:rPr lang="en-US" smtClean="0"/>
              <a:t>8/25/2026</a:t>
            </a:fld>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7" name="Straight Connector 6">
            <a:extLst>
              <a:ext uri="{FF2B5EF4-FFF2-40B4-BE49-F238E27FC236}">
                <a16:creationId xmlns:a16="http://schemas.microsoft.com/office/drawing/2014/main" id="{1571AA78-5D18-EE68-E9E7-A1075C78BC2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1823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34031" y="1001716"/>
            <a:ext cx="4328496" cy="1122374"/>
          </a:xfrm>
        </p:spPr>
        <p:txBody>
          <a:bodyPr anchor="t">
            <a:no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01E0AE40-9A04-413D-8631-F7A90F9EBCFC}" type="datetime1">
              <a:rPr lang="en-US" smtClean="0"/>
              <a:t>8/25/2026</a:t>
            </a:fld>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CD4A6C7F-9167-3CFF-8E30-53AE9D6BB738}"/>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34020" y="2496190"/>
            <a:ext cx="4328506" cy="3726810"/>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348910" y="1001715"/>
            <a:ext cx="6209053" cy="522128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A9C0A275-A2A5-8AD0-2E0F-DDE194CF88B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1108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34030" y="1001715"/>
            <a:ext cx="3771899" cy="1875474"/>
          </a:xfrm>
        </p:spPr>
        <p:txBody>
          <a:bodyPr anchor="t">
            <a:normAutofit/>
          </a:bodyPr>
          <a:lstStyle>
            <a:lvl1pPr>
              <a:defRPr sz="4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GROWTH MARKETING PLAN</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8694C3A-EE25-431B-80B1-4EF91AFC3103}" type="datetime1">
              <a:rPr lang="en-US" smtClean="0"/>
              <a:t>8/25/2026</a:t>
            </a:fld>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34029" y="3242949"/>
            <a:ext cx="3771899" cy="306325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9" name="Straight Connector 8">
            <a:extLst>
              <a:ext uri="{FF2B5EF4-FFF2-40B4-BE49-F238E27FC236}">
                <a16:creationId xmlns:a16="http://schemas.microsoft.com/office/drawing/2014/main" id="{03E95682-83E4-B8FD-0229-98470A1CACC8}"/>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4962527" y="634999"/>
            <a:ext cx="6595437" cy="5588001"/>
          </a:xfrm>
          <a:blipFill dpi="0" rotWithShape="1">
            <a:blip r:embed="rId2">
              <a:alphaModFix amt="60000"/>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9C2BD7F5-CDD3-75CC-75F0-0D3B429420E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0980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1373816"/>
            <a:ext cx="8481399" cy="1607128"/>
          </a:xfrm>
        </p:spPr>
        <p:txBody>
          <a:bodyPr anchor="b">
            <a:noAutofit/>
          </a:bodyPr>
          <a:lstStyle>
            <a:lvl1pPr>
              <a:defRPr sz="7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B4C3B674-A5BF-456A-8269-F8CA9F763AF0}" type="datetime1">
              <a:rPr lang="en-US" smtClean="0"/>
              <a:pPr/>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cxnSp>
        <p:nvCxnSpPr>
          <p:cNvPr id="7" name="Straight Connector 6">
            <a:extLst>
              <a:ext uri="{FF2B5EF4-FFF2-40B4-BE49-F238E27FC236}">
                <a16:creationId xmlns:a16="http://schemas.microsoft.com/office/drawing/2014/main" id="{BB4F35B0-78B0-CF96-BDA9-3D1E19B0636E}"/>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33481" y="3615051"/>
            <a:ext cx="10367898" cy="2607949"/>
          </a:xfrm>
        </p:spPr>
        <p:txBody>
          <a:bodyPr>
            <a:normAutofit/>
          </a:bodyPr>
          <a:lstStyle>
            <a:lvl1pPr marL="0" indent="0">
              <a:buNone/>
              <a:defRPr sz="1600">
                <a:solidFill>
                  <a:schemeClr val="tx1"/>
                </a:solidFill>
              </a:defRPr>
            </a:lvl1pPr>
            <a:lvl2pPr marL="228600" indent="0">
              <a:buNone/>
              <a:defRPr sz="1600">
                <a:solidFill>
                  <a:schemeClr val="tx1"/>
                </a:solidFill>
              </a:defRPr>
            </a:lvl2pPr>
            <a:lvl3pPr marL="457200" indent="0">
              <a:buNone/>
              <a:defRPr sz="1600">
                <a:solidFill>
                  <a:schemeClr val="tx1"/>
                </a:solidFill>
              </a:defRPr>
            </a:lvl3pPr>
            <a:lvl4pPr marL="685800" indent="0">
              <a:buNone/>
              <a:defRPr sz="1600">
                <a:solidFill>
                  <a:schemeClr val="tx1"/>
                </a:solidFill>
              </a:defRPr>
            </a:lvl4pPr>
            <a:lvl5pPr marL="914400" indent="0">
              <a:buNone/>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55FE6CEC-AEBC-8860-A62E-637765B0DE2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63186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1001715"/>
            <a:ext cx="7538423" cy="3457299"/>
          </a:xfrm>
        </p:spPr>
        <p:txBody>
          <a:bodyPr anchor="t">
            <a:normAutofit/>
          </a:bodyPr>
          <a:lstStyle>
            <a:lvl1pPr algn="l">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4031" y="4728526"/>
            <a:ext cx="6595444" cy="1494473"/>
          </a:xfrm>
        </p:spPr>
        <p:txBody>
          <a:bodyPr anchor="b">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8" name="Straight Connector 7">
            <a:extLst>
              <a:ext uri="{FF2B5EF4-FFF2-40B4-BE49-F238E27FC236}">
                <a16:creationId xmlns:a16="http://schemas.microsoft.com/office/drawing/2014/main" id="{D8D58296-262D-E3A1-3EDA-108D59ADDEB9}"/>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425F719-9770-4838-A1BF-8640CFA44CC3}" type="datetime1">
              <a:rPr lang="en-US" smtClean="0"/>
              <a:t>8/25/2026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5FC82B15-2BAA-B79D-562D-AB6EE143DF7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253083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1756098"/>
            <a:ext cx="10923925" cy="2595476"/>
          </a:xfrm>
        </p:spPr>
        <p:txBody>
          <a:bodyPr anchor="b">
            <a:noAutofit/>
          </a:bodyPr>
          <a:lstStyle>
            <a:lvl1pPr>
              <a:defRPr sz="4000" b="0" i="0">
                <a:solidFill>
                  <a:schemeClr val="bg1"/>
                </a:solidFill>
                <a:latin typeface="+mn-lt"/>
              </a:defRPr>
            </a:lvl1pPr>
          </a:lstStyle>
          <a:p>
            <a:r>
              <a:rPr lang="en-US"/>
              <a:t>Click to edit Master title style</a:t>
            </a:r>
            <a:endParaRPr lang="en-US" dirty="0"/>
          </a:p>
        </p:txBody>
      </p:sp>
      <p:cxnSp>
        <p:nvCxnSpPr>
          <p:cNvPr id="8" name="Straight Connector 7">
            <a:extLst>
              <a:ext uri="{FF2B5EF4-FFF2-40B4-BE49-F238E27FC236}">
                <a16:creationId xmlns:a16="http://schemas.microsoft.com/office/drawing/2014/main" id="{6C31587E-E768-0BED-F16B-618390A49DBC}"/>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dirty="0"/>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bg1"/>
                </a:solidFill>
              </a:defRPr>
            </a:lvl1pPr>
          </a:lstStyle>
          <a:p>
            <a:fld id="{2C9D3C1B-3A72-4E86-BA17-923EE76E5763}" type="datetime1">
              <a:rPr lang="en-US" smtClean="0"/>
              <a:pPr/>
              <a:t>8/25/2026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33485" y="4732574"/>
            <a:ext cx="6595990" cy="1605164"/>
          </a:xfrm>
        </p:spPr>
        <p:txBody>
          <a:bodyPr anchor="b">
            <a:noAutofit/>
          </a:bodyPr>
          <a:lstStyle>
            <a:lvl1pPr marL="0" indent="0">
              <a:lnSpc>
                <a:spcPct val="120000"/>
              </a:lnSpc>
              <a:spcBef>
                <a:spcPts val="1000"/>
              </a:spcBef>
              <a:buNone/>
              <a:defRPr sz="1600">
                <a:solidFill>
                  <a:schemeClr val="bg1"/>
                </a:solidFill>
              </a:defRPr>
            </a:lvl1pPr>
            <a:lvl2pPr marL="228600" indent="0">
              <a:lnSpc>
                <a:spcPct val="120000"/>
              </a:lnSpc>
              <a:spcBef>
                <a:spcPts val="1000"/>
              </a:spcBef>
              <a:buNone/>
              <a:defRPr sz="1600">
                <a:solidFill>
                  <a:schemeClr val="bg1"/>
                </a:solidFill>
              </a:defRPr>
            </a:lvl2pPr>
            <a:lvl3pPr marL="457200" indent="0">
              <a:lnSpc>
                <a:spcPct val="120000"/>
              </a:lnSpc>
              <a:spcBef>
                <a:spcPts val="1000"/>
              </a:spcBef>
              <a:buNone/>
              <a:defRPr sz="1600">
                <a:solidFill>
                  <a:schemeClr val="bg1"/>
                </a:solidFill>
              </a:defRPr>
            </a:lvl3pPr>
            <a:lvl4pPr marL="685800" indent="0">
              <a:lnSpc>
                <a:spcPct val="120000"/>
              </a:lnSpc>
              <a:spcBef>
                <a:spcPts val="1000"/>
              </a:spcBef>
              <a:buNone/>
              <a:defRPr sz="1600">
                <a:solidFill>
                  <a:schemeClr val="bg1"/>
                </a:solidFill>
              </a:defRPr>
            </a:lvl4pPr>
            <a:lvl5pPr marL="914400" indent="0">
              <a:lnSpc>
                <a:spcPct val="120000"/>
              </a:lnSpc>
              <a:spcBef>
                <a:spcPts val="1000"/>
              </a:spcBef>
              <a:buNone/>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A329D384-6BDA-A5B3-C1ED-7DADE9654365}"/>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96612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1001715"/>
            <a:ext cx="8095015" cy="3361051"/>
          </a:xfrm>
        </p:spPr>
        <p:txBody>
          <a:bodyPr anchor="b">
            <a:normAutofit/>
          </a:bodyPr>
          <a:lstStyle>
            <a:lvl1pPr algn="l">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4030" y="4728524"/>
            <a:ext cx="7538424" cy="1127761"/>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617A912A-256D-661B-C181-034D06ED868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AB2F92B4-CE1A-4C71-BEF0-93A2274B672B}" type="datetime1">
              <a:rPr lang="en-US" smtClean="0"/>
              <a:t>8/25/2026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8" name="Straight Connector 7">
            <a:extLst>
              <a:ext uri="{FF2B5EF4-FFF2-40B4-BE49-F238E27FC236}">
                <a16:creationId xmlns:a16="http://schemas.microsoft.com/office/drawing/2014/main" id="{DCC649EA-F1C7-472F-52D7-A93BB7EC19B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31194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133602" y="1404262"/>
            <a:ext cx="7924802" cy="2577504"/>
          </a:xfrm>
        </p:spPr>
        <p:txBody>
          <a:bodyPr anchor="b">
            <a:noAutofit/>
          </a:bodyPr>
          <a:lstStyle>
            <a:lvl1pPr algn="ctr">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519980" y="4353867"/>
            <a:ext cx="7152034" cy="1121418"/>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0CFC45B0-B1A3-3E44-43D7-C15E5073EEB5}"/>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655A5E0-7ACA-4081-A937-2CF1CEC074EB}" type="datetime1">
              <a:rPr lang="en-US" smtClean="0"/>
              <a:t>8/25/2026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7" name="Straight Connector 6">
            <a:extLst>
              <a:ext uri="{FF2B5EF4-FFF2-40B4-BE49-F238E27FC236}">
                <a16:creationId xmlns:a16="http://schemas.microsoft.com/office/drawing/2014/main" id="{3BEA1CDC-959E-33FA-9AF1-75DB91B6A96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1970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3478" y="1748475"/>
            <a:ext cx="10924476" cy="4730749"/>
          </a:xfrm>
        </p:spPr>
        <p:txBody>
          <a:bodyPr anchor="b">
            <a:normAutofit/>
          </a:bodyPr>
          <a:lstStyle>
            <a:lvl1pPr algn="l">
              <a:defRPr sz="7200">
                <a:solidFill>
                  <a:schemeClr val="bg1"/>
                </a:solidFill>
              </a:defRPr>
            </a:lvl1pPr>
          </a:lstStyle>
          <a:p>
            <a:r>
              <a:rPr lang="en-US"/>
              <a:t>Click to edit Master title style</a:t>
            </a:r>
            <a:endParaRPr lang="en-US" dirty="0"/>
          </a:p>
        </p:txBody>
      </p:sp>
      <p:cxnSp>
        <p:nvCxnSpPr>
          <p:cNvPr id="7" name="Straight Connector 6">
            <a:extLst>
              <a:ext uri="{FF2B5EF4-FFF2-40B4-BE49-F238E27FC236}">
                <a16:creationId xmlns:a16="http://schemas.microsoft.com/office/drawing/2014/main" id="{6A27FB5B-F1F4-96F1-0152-318F0A4000BC}"/>
              </a:ext>
            </a:extLst>
          </p:cNvPr>
          <p:cNvCxnSpPr/>
          <p:nvPr/>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dirty="0"/>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C8626840-FA11-4374-BE46-30DF1EAD92FE}" type="datetime1">
              <a:rPr lang="en-US" smtClean="0"/>
              <a:pPr/>
              <a:t>8/25/2026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dirty="0"/>
          </a:p>
        </p:txBody>
      </p:sp>
      <p:cxnSp>
        <p:nvCxnSpPr>
          <p:cNvPr id="3" name="Straight Connector 2">
            <a:extLst>
              <a:ext uri="{FF2B5EF4-FFF2-40B4-BE49-F238E27FC236}">
                <a16:creationId xmlns:a16="http://schemas.microsoft.com/office/drawing/2014/main" id="{61593392-0733-4701-8F74-B58075202E27}"/>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89246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30" y="1001713"/>
            <a:ext cx="5702371" cy="4855527"/>
          </a:xfrm>
        </p:spPr>
        <p:txBody>
          <a:bodyPr anchor="ctr">
            <a:normAutofit/>
          </a:bodyPr>
          <a:lstStyle>
            <a:lvl1pPr algn="ctr">
              <a:defRPr sz="4000"/>
            </a:lvl1pPr>
          </a:lstStyle>
          <a:p>
            <a:r>
              <a:rPr lang="en-US"/>
              <a:t>Click to edit Master title style</a:t>
            </a:r>
            <a:endParaRPr lang="en-US" dirty="0"/>
          </a:p>
        </p:txBody>
      </p:sp>
      <p:cxnSp>
        <p:nvCxnSpPr>
          <p:cNvPr id="6" name="Straight Connector 5">
            <a:extLst>
              <a:ext uri="{FF2B5EF4-FFF2-40B4-BE49-F238E27FC236}">
                <a16:creationId xmlns:a16="http://schemas.microsoft.com/office/drawing/2014/main" id="{95807522-A1BC-0AAD-E7B4-C948DF50EAC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08506C6-7398-25A3-A121-87E3BF8366E4}"/>
              </a:ext>
            </a:extLst>
          </p:cNvPr>
          <p:cNvCxnSpPr>
            <a:cxnSpLocks/>
          </p:cNvCxnSpPr>
          <p:nvPr userDrawn="1"/>
        </p:nvCxnSpPr>
        <p:spPr>
          <a:xfrm>
            <a:off x="654122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C4D0019-5D4E-18AB-5653-979E0D7032FB}"/>
              </a:ext>
            </a:extLst>
          </p:cNvPr>
          <p:cNvCxnSpPr>
            <a:cxnSpLocks/>
          </p:cNvCxnSpPr>
          <p:nvPr userDrawn="1"/>
        </p:nvCxnSpPr>
        <p:spPr>
          <a:xfrm>
            <a:off x="6541227" y="164150"/>
            <a:ext cx="56507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GROWTH MARKETING PLAN</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32C7AAB3-9B5A-4636-BF0B-2B99D42F5638}" type="datetime1">
              <a:rPr lang="en-US" smtClean="0"/>
              <a:t>8/25/2026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224097" y="1001713"/>
            <a:ext cx="4333859" cy="4855527"/>
          </a:xfrm>
        </p:spPr>
        <p:txBody>
          <a:bodyPr anchor="ctr">
            <a:normAutofit/>
          </a:bodyPr>
          <a:lstStyle>
            <a:lvl1pPr marL="457200" indent="-457200" algn="l">
              <a:buFont typeface="+mj-lt"/>
              <a:buAutoNum type="arabicPeriod"/>
              <a:defRPr sz="1600"/>
            </a:lvl1pPr>
            <a:lvl2pPr marL="685800" indent="-457200" algn="l">
              <a:buFont typeface="+mj-lt"/>
              <a:buAutoNum type="arabicPeriod"/>
              <a:defRPr sz="1600"/>
            </a:lvl2pPr>
            <a:lvl3pPr marL="800100" indent="-342900" algn="l">
              <a:buFont typeface="+mj-lt"/>
              <a:buAutoNum type="arabicPeriod"/>
              <a:defRPr sz="1600"/>
            </a:lvl3pPr>
            <a:lvl4pPr marL="1028700" indent="-342900" algn="l">
              <a:buFont typeface="+mj-lt"/>
              <a:buAutoNum type="arabicPeriod"/>
              <a:defRPr sz="1600"/>
            </a:lvl4pPr>
            <a:lvl5pPr marL="1257300" indent="-342900" algn="l">
              <a:buFont typeface="+mj-lt"/>
              <a:buAutoNum type="arabicPeriod"/>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1447225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2" y="6492513"/>
            <a:ext cx="429207" cy="365125"/>
          </a:xfrm>
          <a:prstGeom prst="rect">
            <a:avLst/>
          </a:prstGeom>
        </p:spPr>
        <p:txBody>
          <a:bodyPr vert="horz" lIns="91440" tIns="45720" rIns="91440" bIns="45720" rtlCol="0" anchor="ctr"/>
          <a:lstStyle>
            <a:lvl1pPr algn="ctr">
              <a:defRPr sz="800" b="0" i="0">
                <a:solidFill>
                  <a:schemeClr val="tx1"/>
                </a:solidFill>
                <a:latin typeface="+mn-lt"/>
                <a:ea typeface="Batang" panose="02030600000101010101" pitchFamily="18" charset="-127"/>
              </a:defRPr>
            </a:lvl1pPr>
          </a:lstStyle>
          <a:p>
            <a:fld id="{CC057153-B650-4DEB-B370-79DDCFDCE934}" type="slidenum">
              <a:rPr lang="en-US" smtClean="0"/>
              <a:pPr/>
              <a:t>‹#›</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16200000">
            <a:off x="-2067304" y="2231454"/>
            <a:ext cx="4564376" cy="429768"/>
          </a:xfrm>
          <a:prstGeom prst="rect">
            <a:avLst/>
          </a:prstGeom>
        </p:spPr>
        <p:txBody>
          <a:bodyPr vert="horz" lIns="91440" tIns="45720" rIns="91440" bIns="45720" rtlCol="0" anchor="ctr"/>
          <a:lstStyle>
            <a:lvl1pPr algn="r">
              <a:defRPr sz="800" b="0" i="0">
                <a:solidFill>
                  <a:schemeClr val="tx1"/>
                </a:solidFill>
                <a:latin typeface="+mn-lt"/>
                <a:ea typeface="Batang" panose="02030600000101010101" pitchFamily="18" charset="-127"/>
              </a:defRPr>
            </a:lvl1pPr>
          </a:lstStyle>
          <a:p>
            <a:r>
              <a:rPr lang="en-US" dirty="0"/>
              <a:t>GROWTH MARKETING PLAN</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rot="16200000">
            <a:off x="-532352" y="5260879"/>
            <a:ext cx="1494475" cy="429768"/>
          </a:xfrm>
          <a:prstGeom prst="rect">
            <a:avLst/>
          </a:prstGeom>
        </p:spPr>
        <p:txBody>
          <a:bodyPr vert="horz" lIns="91440" tIns="45720" rIns="91440" bIns="45720" rtlCol="0" anchor="ctr"/>
          <a:lstStyle>
            <a:lvl1pPr algn="l">
              <a:defRPr sz="800" b="0" i="0">
                <a:solidFill>
                  <a:schemeClr val="tx1"/>
                </a:solidFill>
                <a:latin typeface="+mn-lt"/>
                <a:ea typeface="Batang" panose="02030600000101010101" pitchFamily="18" charset="-127"/>
              </a:defRPr>
            </a:lvl1pPr>
          </a:lstStyle>
          <a:p>
            <a:fld id="{652F8955-0F19-465D-B095-4EFD5ED08188}" type="datetime1">
              <a:rPr lang="en-US" smtClean="0"/>
              <a:pPr/>
              <a:t>8/25/2026</a:t>
            </a:fld>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34030" y="2129474"/>
            <a:ext cx="10923934" cy="40935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34030" y="1001714"/>
            <a:ext cx="10923934" cy="755659"/>
          </a:xfrm>
          <a:prstGeom prst="rect">
            <a:avLst/>
          </a:prstGeom>
        </p:spPr>
        <p:txBody>
          <a:bodyPr vert="horz" lIns="91440" tIns="45720" rIns="91440" bIns="4572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3137627104"/>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82" r:id="rId33"/>
    <p:sldLayoutId id="2147483798" r:id="rId34"/>
    <p:sldLayoutId id="2147483799" r:id="rId35"/>
    <p:sldLayoutId id="2147483800" r:id="rId36"/>
    <p:sldLayoutId id="2147483801" r:id="rId37"/>
    <p:sldLayoutId id="2147483802" r:id="rId38"/>
    <p:sldLayoutId id="2147483803" r:id="rId39"/>
    <p:sldLayoutId id="2147483804" r:id="rId40"/>
    <p:sldLayoutId id="2147483805" r:id="rId41"/>
    <p:sldLayoutId id="2147483806" r:id="rId42"/>
    <p:sldLayoutId id="2147483807" r:id="rId43"/>
    <p:sldLayoutId id="2147483808" r:id="rId44"/>
    <p:sldLayoutId id="2147483809" r:id="rId45"/>
    <p:sldLayoutId id="2147483810" r:id="rId46"/>
    <p:sldLayoutId id="2147483811" r:id="rId47"/>
    <p:sldLayoutId id="2147483812" r:id="rId48"/>
    <p:sldLayoutId id="2147483813" r:id="rId49"/>
    <p:sldLayoutId id="2147483814" r:id="rId50"/>
  </p:sldLayoutIdLst>
  <p:hf hdr="0" dt="0"/>
  <p:txStyles>
    <p:titleStyle>
      <a:lvl1pPr algn="l" defTabSz="914400" rtl="0" eaLnBrk="1" latinLnBrk="0" hangingPunct="1">
        <a:lnSpc>
          <a:spcPct val="90000"/>
        </a:lnSpc>
        <a:spcBef>
          <a:spcPct val="0"/>
        </a:spcBef>
        <a:buNone/>
        <a:defRPr sz="4000" b="0" i="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6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8.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216568" y="1034716"/>
            <a:ext cx="6665495" cy="4944979"/>
          </a:xfrm>
        </p:spPr>
        <p:txBody>
          <a:bodyPr>
            <a:normAutofit/>
          </a:bodyPr>
          <a:lstStyle/>
          <a:p>
            <a:pPr algn="ctr"/>
            <a:r>
              <a:rPr lang="en-US" sz="6600" dirty="0"/>
              <a:t>Professional Conduct </a:t>
            </a:r>
            <a:br>
              <a:rPr lang="en-US" sz="6600" dirty="0"/>
            </a:br>
            <a:r>
              <a:rPr lang="en-US" sz="6600" dirty="0"/>
              <a:t>and </a:t>
            </a:r>
            <a:br>
              <a:rPr lang="en-US" sz="6600" dirty="0"/>
            </a:br>
            <a:r>
              <a:rPr lang="en-US" sz="6600" dirty="0"/>
              <a:t>Ethical Standards</a:t>
            </a:r>
          </a:p>
        </p:txBody>
      </p:sp>
      <p:pic>
        <p:nvPicPr>
          <p:cNvPr id="16" name="Picture Placeholder 15">
            <a:extLst>
              <a:ext uri="{FF2B5EF4-FFF2-40B4-BE49-F238E27FC236}">
                <a16:creationId xmlns:a16="http://schemas.microsoft.com/office/drawing/2014/main" id="{0EF92AAA-69F5-4BBD-D336-59ACECD44524}"/>
              </a:ext>
            </a:extLst>
          </p:cNvPr>
          <p:cNvPicPr>
            <a:picLocks noGrp="1" noChangeAspect="1"/>
          </p:cNvPicPr>
          <p:nvPr>
            <p:ph type="pic" sz="quarter" idx="13"/>
          </p:nvPr>
        </p:nvPicPr>
        <p:blipFill>
          <a:blip r:embed="rId2"/>
          <a:srcRect l="12" r="12"/>
          <a:stretch>
            <a:fillRect/>
          </a:stretch>
        </p:blipFill>
        <p:spPr>
          <a:prstGeom prst="rect">
            <a:avLst/>
          </a:prstGeom>
        </p:spPr>
      </p:pic>
      <p:sp>
        <p:nvSpPr>
          <p:cNvPr id="3" name="Subtitle 2">
            <a:extLst>
              <a:ext uri="{FF2B5EF4-FFF2-40B4-BE49-F238E27FC236}">
                <a16:creationId xmlns:a16="http://schemas.microsoft.com/office/drawing/2014/main" id="{363CF5F8-0028-8636-5006-5D5C52B32774}"/>
              </a:ext>
            </a:extLst>
          </p:cNvPr>
          <p:cNvSpPr>
            <a:spLocks noGrp="1"/>
          </p:cNvSpPr>
          <p:nvPr>
            <p:ph sz="quarter" idx="14"/>
          </p:nvPr>
        </p:nvSpPr>
        <p:spPr>
          <a:xfrm>
            <a:off x="7177414" y="6375748"/>
            <a:ext cx="4847572" cy="363255"/>
          </a:xfrm>
        </p:spPr>
        <p:txBody>
          <a:bodyPr>
            <a:normAutofit lnSpcReduction="10000"/>
          </a:bodyPr>
          <a:lstStyle/>
          <a:p>
            <a:r>
              <a:rPr lang="en-US" dirty="0"/>
              <a:t>Presented by Shelley Jacobs Dept of Indiana JAG</a:t>
            </a:r>
          </a:p>
        </p:txBody>
      </p:sp>
    </p:spTree>
    <p:extLst>
      <p:ext uri="{BB962C8B-B14F-4D97-AF65-F5344CB8AC3E}">
        <p14:creationId xmlns:p14="http://schemas.microsoft.com/office/powerpoint/2010/main" val="177383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47223-A893-96A6-F0E7-83F317B9BE5B}"/>
              </a:ext>
            </a:extLst>
          </p:cNvPr>
          <p:cNvSpPr>
            <a:spLocks noGrp="1"/>
          </p:cNvSpPr>
          <p:nvPr>
            <p:ph type="ctrTitle"/>
          </p:nvPr>
        </p:nvSpPr>
        <p:spPr>
          <a:xfrm>
            <a:off x="825984" y="858138"/>
            <a:ext cx="10924476" cy="4730749"/>
          </a:xfrm>
        </p:spPr>
        <p:txBody>
          <a:bodyPr/>
          <a:lstStyle/>
          <a:p>
            <a:pPr algn="ctr"/>
            <a:r>
              <a:rPr lang="en-US" dirty="0"/>
              <a:t>Professional </a:t>
            </a:r>
            <a:br>
              <a:rPr lang="en-US" dirty="0"/>
            </a:br>
            <a:r>
              <a:rPr lang="en-US" dirty="0"/>
              <a:t>Ethics </a:t>
            </a:r>
            <a:br>
              <a:rPr lang="en-US" dirty="0"/>
            </a:br>
            <a:r>
              <a:rPr lang="en-US" dirty="0"/>
              <a:t>in </a:t>
            </a:r>
            <a:br>
              <a:rPr lang="en-US" dirty="0"/>
            </a:br>
            <a:r>
              <a:rPr lang="en-US" dirty="0"/>
              <a:t>Organizations</a:t>
            </a:r>
          </a:p>
        </p:txBody>
      </p:sp>
    </p:spTree>
    <p:extLst>
      <p:ext uri="{BB962C8B-B14F-4D97-AF65-F5344CB8AC3E}">
        <p14:creationId xmlns:p14="http://schemas.microsoft.com/office/powerpoint/2010/main" val="3761678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A43940-2CD8-C24D-4F07-22E8988C1C98}"/>
              </a:ext>
            </a:extLst>
          </p:cNvPr>
          <p:cNvSpPr>
            <a:spLocks noGrp="1"/>
          </p:cNvSpPr>
          <p:nvPr>
            <p:ph type="sldNum" sz="quarter" idx="12"/>
          </p:nvPr>
        </p:nvSpPr>
        <p:spPr/>
        <p:txBody>
          <a:bodyPr/>
          <a:lstStyle/>
          <a:p>
            <a:fld id="{CC057153-B650-4DEB-B370-79DDCFDCE934}" type="slidenum">
              <a:rPr lang="en-US" smtClean="0"/>
              <a:t>11</a:t>
            </a:fld>
            <a:endParaRPr lang="en-US" dirty="0"/>
          </a:p>
        </p:txBody>
      </p:sp>
      <p:sp>
        <p:nvSpPr>
          <p:cNvPr id="5" name="Content Placeholder 4">
            <a:extLst>
              <a:ext uri="{FF2B5EF4-FFF2-40B4-BE49-F238E27FC236}">
                <a16:creationId xmlns:a16="http://schemas.microsoft.com/office/drawing/2014/main" id="{DA5951C8-B091-A02F-1626-7CACF2815810}"/>
              </a:ext>
            </a:extLst>
          </p:cNvPr>
          <p:cNvSpPr>
            <a:spLocks noGrp="1"/>
          </p:cNvSpPr>
          <p:nvPr>
            <p:ph sz="quarter" idx="13"/>
          </p:nvPr>
        </p:nvSpPr>
        <p:spPr>
          <a:xfrm>
            <a:off x="634030" y="312821"/>
            <a:ext cx="10367349" cy="6179692"/>
          </a:xfrm>
        </p:spPr>
        <p:txBody>
          <a:bodyPr/>
          <a:lstStyle/>
          <a:p>
            <a:r>
              <a:rPr lang="en-US" sz="4800" dirty="0"/>
              <a:t>Organizations require staff to adhere to ethical codes that ensure integrity, accountability and optimal use of resources. Every member are expected to avoid abuse of privileges, maintain scientific integrity, report wrongdoing, and exercise discretion in professional and private communications.</a:t>
            </a:r>
          </a:p>
        </p:txBody>
      </p:sp>
    </p:spTree>
    <p:extLst>
      <p:ext uri="{BB962C8B-B14F-4D97-AF65-F5344CB8AC3E}">
        <p14:creationId xmlns:p14="http://schemas.microsoft.com/office/powerpoint/2010/main" val="3132202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013921-0C7A-69E8-FDAD-099AB8A05415}"/>
              </a:ext>
            </a:extLst>
          </p:cNvPr>
          <p:cNvSpPr>
            <a:spLocks noGrp="1"/>
          </p:cNvSpPr>
          <p:nvPr>
            <p:ph sz="quarter" idx="13"/>
          </p:nvPr>
        </p:nvSpPr>
        <p:spPr>
          <a:xfrm>
            <a:off x="634029" y="733926"/>
            <a:ext cx="10923925" cy="5498432"/>
          </a:xfrm>
        </p:spPr>
        <p:txBody>
          <a:bodyPr>
            <a:normAutofit/>
          </a:bodyPr>
          <a:lstStyle/>
          <a:p>
            <a:pPr algn="ctr"/>
            <a:r>
              <a:rPr lang="en-US" sz="11000" dirty="0"/>
              <a:t>Ethics </a:t>
            </a:r>
          </a:p>
          <a:p>
            <a:pPr algn="ctr"/>
            <a:r>
              <a:rPr lang="en-US" sz="11000" dirty="0"/>
              <a:t>vs </a:t>
            </a:r>
          </a:p>
          <a:p>
            <a:pPr algn="ctr"/>
            <a:r>
              <a:rPr lang="en-US" sz="11000" dirty="0"/>
              <a:t>Morals</a:t>
            </a:r>
          </a:p>
        </p:txBody>
      </p:sp>
      <p:sp>
        <p:nvSpPr>
          <p:cNvPr id="6" name="Slide Number Placeholder 5">
            <a:extLst>
              <a:ext uri="{FF2B5EF4-FFF2-40B4-BE49-F238E27FC236}">
                <a16:creationId xmlns:a16="http://schemas.microsoft.com/office/drawing/2014/main" id="{3310D9BE-4AC0-3985-8698-B9AEEDBEC2AB}"/>
              </a:ext>
            </a:extLst>
          </p:cNvPr>
          <p:cNvSpPr>
            <a:spLocks noGrp="1"/>
          </p:cNvSpPr>
          <p:nvPr>
            <p:ph type="sldNum" sz="quarter" idx="12"/>
          </p:nvPr>
        </p:nvSpPr>
        <p:spPr/>
        <p:txBody>
          <a:bodyPr/>
          <a:lstStyle/>
          <a:p>
            <a:fld id="{CC057153-B650-4DEB-B370-79DDCFDCE934}" type="slidenum">
              <a:rPr lang="en-US" smtClean="0"/>
              <a:t>12</a:t>
            </a:fld>
            <a:endParaRPr lang="en-US" dirty="0"/>
          </a:p>
        </p:txBody>
      </p:sp>
    </p:spTree>
    <p:extLst>
      <p:ext uri="{BB962C8B-B14F-4D97-AF65-F5344CB8AC3E}">
        <p14:creationId xmlns:p14="http://schemas.microsoft.com/office/powerpoint/2010/main" val="611099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4039218-F552-50B8-BC7E-C804A2631C9D}"/>
              </a:ext>
            </a:extLst>
          </p:cNvPr>
          <p:cNvSpPr>
            <a:spLocks noGrp="1"/>
          </p:cNvSpPr>
          <p:nvPr>
            <p:ph type="sldNum" sz="quarter" idx="12"/>
          </p:nvPr>
        </p:nvSpPr>
        <p:spPr/>
        <p:txBody>
          <a:bodyPr/>
          <a:lstStyle/>
          <a:p>
            <a:fld id="{CC057153-B650-4DEB-B370-79DDCFDCE934}" type="slidenum">
              <a:rPr lang="en-US" smtClean="0"/>
              <a:t>13</a:t>
            </a:fld>
            <a:endParaRPr lang="en-US" dirty="0"/>
          </a:p>
        </p:txBody>
      </p:sp>
      <p:sp>
        <p:nvSpPr>
          <p:cNvPr id="3" name="Content Placeholder 2">
            <a:extLst>
              <a:ext uri="{FF2B5EF4-FFF2-40B4-BE49-F238E27FC236}">
                <a16:creationId xmlns:a16="http://schemas.microsoft.com/office/drawing/2014/main" id="{348B4907-4194-55BC-BDE9-CCF6DAB2201B}"/>
              </a:ext>
            </a:extLst>
          </p:cNvPr>
          <p:cNvSpPr>
            <a:spLocks noGrp="1"/>
          </p:cNvSpPr>
          <p:nvPr>
            <p:ph sz="quarter" idx="13"/>
          </p:nvPr>
        </p:nvSpPr>
        <p:spPr>
          <a:xfrm>
            <a:off x="646061" y="517358"/>
            <a:ext cx="10367349" cy="5823283"/>
          </a:xfrm>
        </p:spPr>
        <p:txBody>
          <a:bodyPr anchor="t"/>
          <a:lstStyle/>
          <a:p>
            <a:r>
              <a:rPr lang="en-US" sz="4400" dirty="0"/>
              <a:t>While ethics provide structured rules and guidelines for professional behavior, morals are personal principles guiding individual judgement. Ethics guide decision-making in professional contexts, whereas morals influence personal conduct. Both are essential for maintaining trust, credibility, and effective service delivery.</a:t>
            </a:r>
          </a:p>
        </p:txBody>
      </p:sp>
    </p:spTree>
    <p:extLst>
      <p:ext uri="{BB962C8B-B14F-4D97-AF65-F5344CB8AC3E}">
        <p14:creationId xmlns:p14="http://schemas.microsoft.com/office/powerpoint/2010/main" val="3902066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6E2C-040E-4D92-F9F7-F61C47F4F152}"/>
              </a:ext>
            </a:extLst>
          </p:cNvPr>
          <p:cNvSpPr>
            <a:spLocks noGrp="1"/>
          </p:cNvSpPr>
          <p:nvPr>
            <p:ph type="title"/>
          </p:nvPr>
        </p:nvSpPr>
        <p:spPr/>
        <p:txBody>
          <a:bodyPr/>
          <a:lstStyle/>
          <a:p>
            <a:r>
              <a:rPr lang="en-US" sz="8800" dirty="0"/>
              <a:t>Our Core values</a:t>
            </a:r>
          </a:p>
        </p:txBody>
      </p:sp>
      <p:sp>
        <p:nvSpPr>
          <p:cNvPr id="6" name="Slide Number Placeholder 5">
            <a:extLst>
              <a:ext uri="{FF2B5EF4-FFF2-40B4-BE49-F238E27FC236}">
                <a16:creationId xmlns:a16="http://schemas.microsoft.com/office/drawing/2014/main" id="{D7E49412-09E9-0DF2-D2B6-7D4C168FC053}"/>
              </a:ext>
            </a:extLst>
          </p:cNvPr>
          <p:cNvSpPr>
            <a:spLocks noGrp="1"/>
          </p:cNvSpPr>
          <p:nvPr>
            <p:ph type="sldNum" sz="quarter" idx="12"/>
          </p:nvPr>
        </p:nvSpPr>
        <p:spPr/>
        <p:txBody>
          <a:bodyPr/>
          <a:lstStyle/>
          <a:p>
            <a:fld id="{CC057153-B650-4DEB-B370-79DDCFDCE934}" type="slidenum">
              <a:rPr lang="en-US" smtClean="0"/>
              <a:t>14</a:t>
            </a:fld>
            <a:endParaRPr lang="en-US" dirty="0"/>
          </a:p>
        </p:txBody>
      </p:sp>
    </p:spTree>
    <p:extLst>
      <p:ext uri="{BB962C8B-B14F-4D97-AF65-F5344CB8AC3E}">
        <p14:creationId xmlns:p14="http://schemas.microsoft.com/office/powerpoint/2010/main" val="2236553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ECB39D-F08B-815A-8B03-E204F862AC8D}"/>
              </a:ext>
            </a:extLst>
          </p:cNvPr>
          <p:cNvSpPr>
            <a:spLocks noGrp="1"/>
          </p:cNvSpPr>
          <p:nvPr>
            <p:ph type="sldNum" sz="quarter" idx="12"/>
          </p:nvPr>
        </p:nvSpPr>
        <p:spPr/>
        <p:txBody>
          <a:bodyPr/>
          <a:lstStyle/>
          <a:p>
            <a:fld id="{CC057153-B650-4DEB-B370-79DDCFDCE934}" type="slidenum">
              <a:rPr lang="en-US" smtClean="0"/>
              <a:t>15</a:t>
            </a:fld>
            <a:endParaRPr lang="en-US" dirty="0"/>
          </a:p>
        </p:txBody>
      </p:sp>
      <p:sp>
        <p:nvSpPr>
          <p:cNvPr id="5" name="Content Placeholder 4">
            <a:extLst>
              <a:ext uri="{FF2B5EF4-FFF2-40B4-BE49-F238E27FC236}">
                <a16:creationId xmlns:a16="http://schemas.microsoft.com/office/drawing/2014/main" id="{00AD4C6B-3AD5-4EFE-D2CF-BFC4B4FF35C8}"/>
              </a:ext>
            </a:extLst>
          </p:cNvPr>
          <p:cNvSpPr>
            <a:spLocks noGrp="1"/>
          </p:cNvSpPr>
          <p:nvPr>
            <p:ph sz="quarter" idx="13"/>
          </p:nvPr>
        </p:nvSpPr>
        <p:spPr>
          <a:xfrm>
            <a:off x="634030" y="264695"/>
            <a:ext cx="10367349" cy="6227818"/>
          </a:xfrm>
        </p:spPr>
        <p:txBody>
          <a:bodyPr/>
          <a:lstStyle/>
          <a:p>
            <a:pPr indent="0" algn="l">
              <a:spcAft>
                <a:spcPts val="750"/>
              </a:spcAft>
              <a:buFont typeface="Arial" panose="020B0604020202020204" pitchFamily="34" charset="0"/>
              <a:buChar char="•"/>
            </a:pPr>
            <a:r>
              <a:rPr lang="en-US" sz="3900" b="0" i="0" dirty="0">
                <a:solidFill>
                  <a:srgbClr val="333333"/>
                </a:solidFill>
                <a:effectLst/>
                <a:latin typeface="ptserif"/>
              </a:rPr>
              <a:t>Always put the interests of our members first</a:t>
            </a:r>
          </a:p>
          <a:p>
            <a:pPr indent="0" algn="l">
              <a:spcAft>
                <a:spcPts val="750"/>
              </a:spcAft>
              <a:buFont typeface="Arial" panose="020B0604020202020204" pitchFamily="34" charset="0"/>
              <a:buChar char="•"/>
            </a:pPr>
            <a:r>
              <a:rPr lang="en-US" sz="3900" b="0" i="0" dirty="0">
                <a:solidFill>
                  <a:srgbClr val="333333"/>
                </a:solidFill>
                <a:effectLst/>
                <a:latin typeface="ptserif"/>
              </a:rPr>
              <a:t>Treat donors as partners in our cause</a:t>
            </a:r>
          </a:p>
          <a:p>
            <a:pPr indent="0" algn="l">
              <a:spcAft>
                <a:spcPts val="750"/>
              </a:spcAft>
              <a:buFont typeface="Arial" panose="020B0604020202020204" pitchFamily="34" charset="0"/>
              <a:buChar char="•"/>
            </a:pPr>
            <a:r>
              <a:rPr lang="en-US" sz="3900" b="0" i="0" dirty="0">
                <a:solidFill>
                  <a:srgbClr val="333333"/>
                </a:solidFill>
                <a:effectLst/>
                <a:latin typeface="ptserif"/>
              </a:rPr>
              <a:t>Promote patriotism</a:t>
            </a:r>
          </a:p>
          <a:p>
            <a:pPr indent="0" algn="l">
              <a:spcAft>
                <a:spcPts val="750"/>
              </a:spcAft>
              <a:buFont typeface="Arial" panose="020B0604020202020204" pitchFamily="34" charset="0"/>
              <a:buChar char="•"/>
            </a:pPr>
            <a:r>
              <a:rPr lang="en-US" sz="3900" b="0" i="0" dirty="0">
                <a:solidFill>
                  <a:srgbClr val="333333"/>
                </a:solidFill>
                <a:effectLst/>
                <a:latin typeface="ptserif"/>
              </a:rPr>
              <a:t>Honor military service</a:t>
            </a:r>
          </a:p>
          <a:p>
            <a:pPr indent="0" algn="l">
              <a:spcAft>
                <a:spcPts val="750"/>
              </a:spcAft>
              <a:buFont typeface="Arial" panose="020B0604020202020204" pitchFamily="34" charset="0"/>
              <a:buChar char="•"/>
            </a:pPr>
            <a:r>
              <a:rPr lang="en-US" sz="3900" b="0" i="0" dirty="0">
                <a:solidFill>
                  <a:srgbClr val="333333"/>
                </a:solidFill>
                <a:effectLst/>
                <a:latin typeface="ptserif"/>
              </a:rPr>
              <a:t>Ensure the care of veterans and their families</a:t>
            </a:r>
          </a:p>
          <a:p>
            <a:pPr indent="0" algn="l">
              <a:spcAft>
                <a:spcPts val="750"/>
              </a:spcAft>
              <a:buFont typeface="Arial" panose="020B0604020202020204" pitchFamily="34" charset="0"/>
              <a:buChar char="•"/>
            </a:pPr>
            <a:r>
              <a:rPr lang="en-US" sz="3900" b="0" i="0" dirty="0">
                <a:solidFill>
                  <a:srgbClr val="333333"/>
                </a:solidFill>
                <a:effectLst/>
                <a:latin typeface="ptserif"/>
              </a:rPr>
              <a:t>Serve our communities</a:t>
            </a:r>
          </a:p>
          <a:p>
            <a:pPr indent="0" algn="l">
              <a:spcAft>
                <a:spcPts val="750"/>
              </a:spcAft>
              <a:buFont typeface="Arial" panose="020B0604020202020204" pitchFamily="34" charset="0"/>
              <a:buChar char="•"/>
            </a:pPr>
            <a:r>
              <a:rPr lang="en-US" sz="3900" b="0" i="0" dirty="0">
                <a:solidFill>
                  <a:srgbClr val="333333"/>
                </a:solidFill>
                <a:effectLst/>
                <a:latin typeface="ptserif"/>
              </a:rPr>
              <a:t>Promote a positive image of the VFW</a:t>
            </a:r>
          </a:p>
          <a:p>
            <a:pPr indent="0" algn="l">
              <a:spcAft>
                <a:spcPts val="750"/>
              </a:spcAft>
              <a:buFont typeface="Arial" panose="020B0604020202020204" pitchFamily="34" charset="0"/>
              <a:buChar char="•"/>
            </a:pPr>
            <a:r>
              <a:rPr lang="en-US" sz="3900" b="0" i="0" dirty="0">
                <a:solidFill>
                  <a:srgbClr val="333333"/>
                </a:solidFill>
                <a:effectLst/>
                <a:latin typeface="ptserif"/>
              </a:rPr>
              <a:t>Respect the diversity of veteran opinions</a:t>
            </a:r>
          </a:p>
          <a:p>
            <a:endParaRPr lang="en-US" sz="2400" dirty="0"/>
          </a:p>
        </p:txBody>
      </p:sp>
    </p:spTree>
    <p:extLst>
      <p:ext uri="{BB962C8B-B14F-4D97-AF65-F5344CB8AC3E}">
        <p14:creationId xmlns:p14="http://schemas.microsoft.com/office/powerpoint/2010/main" val="870610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21CBA-BF0E-B09D-1B6D-7B68C95FAF55}"/>
              </a:ext>
            </a:extLst>
          </p:cNvPr>
          <p:cNvSpPr>
            <a:spLocks noGrp="1"/>
          </p:cNvSpPr>
          <p:nvPr>
            <p:ph type="title"/>
          </p:nvPr>
        </p:nvSpPr>
        <p:spPr/>
        <p:txBody>
          <a:bodyPr/>
          <a:lstStyle/>
          <a:p>
            <a:r>
              <a:rPr lang="en-US" dirty="0"/>
              <a:t>Q &amp; A</a:t>
            </a:r>
          </a:p>
        </p:txBody>
      </p:sp>
      <p:sp>
        <p:nvSpPr>
          <p:cNvPr id="6" name="Slide Number Placeholder 5">
            <a:extLst>
              <a:ext uri="{FF2B5EF4-FFF2-40B4-BE49-F238E27FC236}">
                <a16:creationId xmlns:a16="http://schemas.microsoft.com/office/drawing/2014/main" id="{390E8512-F192-F148-7D3C-9D173B81DA84}"/>
              </a:ext>
            </a:extLst>
          </p:cNvPr>
          <p:cNvSpPr>
            <a:spLocks noGrp="1"/>
          </p:cNvSpPr>
          <p:nvPr>
            <p:ph type="sldNum" sz="quarter" idx="12"/>
          </p:nvPr>
        </p:nvSpPr>
        <p:spPr/>
        <p:txBody>
          <a:bodyPr/>
          <a:lstStyle/>
          <a:p>
            <a:fld id="{CC057153-B650-4DEB-B370-79DDCFDCE934}" type="slidenum">
              <a:rPr lang="en-US" smtClean="0"/>
              <a:pPr/>
              <a:t>16</a:t>
            </a:fld>
            <a:endParaRPr lang="en-US" dirty="0"/>
          </a:p>
        </p:txBody>
      </p:sp>
      <p:pic>
        <p:nvPicPr>
          <p:cNvPr id="8" name="Picture Placeholder 7" descr="A living room with a white sofa and a coffee table">
            <a:extLst>
              <a:ext uri="{FF2B5EF4-FFF2-40B4-BE49-F238E27FC236}">
                <a16:creationId xmlns:a16="http://schemas.microsoft.com/office/drawing/2014/main" id="{4CEF7857-464F-3B7A-9327-7E3B813EECFF}"/>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p:pic>
      <p:sp>
        <p:nvSpPr>
          <p:cNvPr id="7" name="Content Placeholder 6">
            <a:extLst>
              <a:ext uri="{FF2B5EF4-FFF2-40B4-BE49-F238E27FC236}">
                <a16:creationId xmlns:a16="http://schemas.microsoft.com/office/drawing/2014/main" id="{179EA78E-1DA1-04FB-755A-EC20BD45EC43}"/>
              </a:ext>
            </a:extLst>
          </p:cNvPr>
          <p:cNvSpPr>
            <a:spLocks noGrp="1"/>
          </p:cNvSpPr>
          <p:nvPr>
            <p:ph sz="quarter" idx="14"/>
          </p:nvPr>
        </p:nvSpPr>
        <p:spPr/>
        <p:txBody>
          <a:bodyPr/>
          <a:lstStyle/>
          <a:p>
            <a:endParaRPr lang="en-US"/>
          </a:p>
        </p:txBody>
      </p:sp>
    </p:spTree>
    <p:extLst>
      <p:ext uri="{BB962C8B-B14F-4D97-AF65-F5344CB8AC3E}">
        <p14:creationId xmlns:p14="http://schemas.microsoft.com/office/powerpoint/2010/main" val="3843793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D9FB-B08B-6550-BEBF-B430741924E7}"/>
              </a:ext>
            </a:extLst>
          </p:cNvPr>
          <p:cNvSpPr>
            <a:spLocks noGrp="1"/>
          </p:cNvSpPr>
          <p:nvPr>
            <p:ph type="title"/>
          </p:nvPr>
        </p:nvSpPr>
        <p:spPr>
          <a:xfrm>
            <a:off x="6568914" y="541422"/>
            <a:ext cx="4796545" cy="977079"/>
          </a:xfrm>
        </p:spPr>
        <p:txBody>
          <a:bodyPr>
            <a:normAutofit/>
          </a:bodyPr>
          <a:lstStyle/>
          <a:p>
            <a:r>
              <a:rPr lang="en-US" sz="4800" dirty="0"/>
              <a:t>AGENDA</a:t>
            </a:r>
          </a:p>
        </p:txBody>
      </p:sp>
      <p:sp>
        <p:nvSpPr>
          <p:cNvPr id="6" name="Slide Number Placeholder 5">
            <a:extLst>
              <a:ext uri="{FF2B5EF4-FFF2-40B4-BE49-F238E27FC236}">
                <a16:creationId xmlns:a16="http://schemas.microsoft.com/office/drawing/2014/main" id="{A6597480-562D-362F-4FFD-70F352A11955}"/>
              </a:ext>
            </a:extLst>
          </p:cNvPr>
          <p:cNvSpPr>
            <a:spLocks noGrp="1"/>
          </p:cNvSpPr>
          <p:nvPr>
            <p:ph type="sldNum" sz="quarter" idx="12"/>
          </p:nvPr>
        </p:nvSpPr>
        <p:spPr/>
        <p:txBody>
          <a:bodyPr/>
          <a:lstStyle/>
          <a:p>
            <a:fld id="{CC057153-B650-4DEB-B370-79DDCFDCE934}" type="slidenum">
              <a:rPr lang="en-US" smtClean="0"/>
              <a:t>2</a:t>
            </a:fld>
            <a:endParaRPr lang="en-US" dirty="0"/>
          </a:p>
        </p:txBody>
      </p:sp>
      <p:pic>
        <p:nvPicPr>
          <p:cNvPr id="8" name="Picture Placeholder 7" descr="A white vase with dried flowers">
            <a:extLst>
              <a:ext uri="{FF2B5EF4-FFF2-40B4-BE49-F238E27FC236}">
                <a16:creationId xmlns:a16="http://schemas.microsoft.com/office/drawing/2014/main" id="{AEA16DDC-C63C-0A75-89CD-9003DA6F199A}"/>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sp>
        <p:nvSpPr>
          <p:cNvPr id="3" name="Content Placeholder 2">
            <a:extLst>
              <a:ext uri="{FF2B5EF4-FFF2-40B4-BE49-F238E27FC236}">
                <a16:creationId xmlns:a16="http://schemas.microsoft.com/office/drawing/2014/main" id="{79BC7904-BA22-561E-1DE0-8E716FCEA69E}"/>
              </a:ext>
            </a:extLst>
          </p:cNvPr>
          <p:cNvSpPr>
            <a:spLocks noGrp="1"/>
          </p:cNvSpPr>
          <p:nvPr>
            <p:ph sz="quarter" idx="13"/>
          </p:nvPr>
        </p:nvSpPr>
        <p:spPr>
          <a:xfrm>
            <a:off x="6653463" y="1518501"/>
            <a:ext cx="4889339" cy="4974012"/>
          </a:xfrm>
        </p:spPr>
        <p:txBody>
          <a:bodyPr anchor="ctr">
            <a:noAutofit/>
          </a:bodyPr>
          <a:lstStyle/>
          <a:p>
            <a:pPr marL="0" indent="0">
              <a:buNone/>
            </a:pPr>
            <a:r>
              <a:rPr lang="en-US" sz="2400" dirty="0"/>
              <a:t>Mission</a:t>
            </a:r>
          </a:p>
          <a:p>
            <a:pPr marL="0" indent="0">
              <a:buNone/>
            </a:pPr>
            <a:r>
              <a:rPr lang="en-US" sz="2400" dirty="0"/>
              <a:t>Vision</a:t>
            </a:r>
          </a:p>
          <a:p>
            <a:pPr marL="0" indent="0">
              <a:buNone/>
            </a:pPr>
            <a:r>
              <a:rPr lang="en-US" sz="2400" dirty="0"/>
              <a:t>Definition</a:t>
            </a:r>
          </a:p>
          <a:p>
            <a:pPr marL="0" indent="0">
              <a:buNone/>
            </a:pPr>
            <a:r>
              <a:rPr lang="en-US" sz="2400" dirty="0"/>
              <a:t>Key Principles</a:t>
            </a:r>
          </a:p>
          <a:p>
            <a:pPr marL="0" indent="0">
              <a:buNone/>
            </a:pPr>
            <a:r>
              <a:rPr lang="en-US" sz="2400" dirty="0"/>
              <a:t>Professional Ethics in Organizations</a:t>
            </a:r>
          </a:p>
          <a:p>
            <a:pPr marL="0" indent="0">
              <a:buNone/>
            </a:pPr>
            <a:r>
              <a:rPr lang="en-US" sz="2400" dirty="0"/>
              <a:t>Ethics vs. Morals</a:t>
            </a:r>
          </a:p>
          <a:p>
            <a:pPr marL="0" indent="0">
              <a:buNone/>
            </a:pPr>
            <a:r>
              <a:rPr lang="en-US" sz="2400" dirty="0"/>
              <a:t>Core Values</a:t>
            </a:r>
          </a:p>
          <a:p>
            <a:pPr marL="0" indent="0">
              <a:buNone/>
            </a:pPr>
            <a:r>
              <a:rPr lang="en-US" sz="2400" dirty="0"/>
              <a:t>Q &amp; A</a:t>
            </a:r>
          </a:p>
        </p:txBody>
      </p:sp>
    </p:spTree>
    <p:extLst>
      <p:ext uri="{BB962C8B-B14F-4D97-AF65-F5344CB8AC3E}">
        <p14:creationId xmlns:p14="http://schemas.microsoft.com/office/powerpoint/2010/main" val="154517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96B45-59A7-C589-9ECA-BA4BE7D7D9F3}"/>
              </a:ext>
            </a:extLst>
          </p:cNvPr>
          <p:cNvSpPr>
            <a:spLocks noGrp="1"/>
          </p:cNvSpPr>
          <p:nvPr>
            <p:ph type="title"/>
          </p:nvPr>
        </p:nvSpPr>
        <p:spPr/>
        <p:txBody>
          <a:bodyPr anchor="ctr">
            <a:normAutofit/>
          </a:bodyPr>
          <a:lstStyle/>
          <a:p>
            <a:r>
              <a:rPr lang="en-US" sz="6600" dirty="0"/>
              <a:t>Our </a:t>
            </a:r>
            <a:br>
              <a:rPr lang="en-US" sz="6600" dirty="0"/>
            </a:br>
            <a:r>
              <a:rPr lang="en-US" sz="6600" dirty="0"/>
              <a:t>Mission</a:t>
            </a:r>
          </a:p>
        </p:txBody>
      </p:sp>
      <p:sp>
        <p:nvSpPr>
          <p:cNvPr id="7" name="Slide Number Placeholder 6">
            <a:extLst>
              <a:ext uri="{FF2B5EF4-FFF2-40B4-BE49-F238E27FC236}">
                <a16:creationId xmlns:a16="http://schemas.microsoft.com/office/drawing/2014/main" id="{7E547D68-CFC1-8AF4-FE7E-36D912B1B951}"/>
              </a:ext>
            </a:extLst>
          </p:cNvPr>
          <p:cNvSpPr>
            <a:spLocks noGrp="1"/>
          </p:cNvSpPr>
          <p:nvPr>
            <p:ph type="sldNum" sz="quarter" idx="12"/>
          </p:nvPr>
        </p:nvSpPr>
        <p:spPr/>
        <p:txBody>
          <a:bodyPr/>
          <a:lstStyle/>
          <a:p>
            <a:fld id="{CC057153-B650-4DEB-B370-79DDCFDCE934}" type="slidenum">
              <a:rPr lang="en-US" smtClean="0"/>
              <a:t>3</a:t>
            </a:fld>
            <a:endParaRPr lang="en-US" dirty="0"/>
          </a:p>
        </p:txBody>
      </p:sp>
      <p:sp>
        <p:nvSpPr>
          <p:cNvPr id="5" name="Content Placeholder 4">
            <a:extLst>
              <a:ext uri="{FF2B5EF4-FFF2-40B4-BE49-F238E27FC236}">
                <a16:creationId xmlns:a16="http://schemas.microsoft.com/office/drawing/2014/main" id="{FBFE3E85-F977-4917-D2F3-E64C503441F1}"/>
              </a:ext>
            </a:extLst>
          </p:cNvPr>
          <p:cNvSpPr>
            <a:spLocks noGrp="1"/>
          </p:cNvSpPr>
          <p:nvPr>
            <p:ph sz="quarter" idx="13"/>
          </p:nvPr>
        </p:nvSpPr>
        <p:spPr>
          <a:xfrm>
            <a:off x="5474367" y="348916"/>
            <a:ext cx="6083597" cy="6143597"/>
          </a:xfrm>
        </p:spPr>
        <p:txBody>
          <a:bodyPr>
            <a:noAutofit/>
          </a:bodyPr>
          <a:lstStyle/>
          <a:p>
            <a:pPr marL="0" indent="0">
              <a:buNone/>
            </a:pPr>
            <a:r>
              <a:rPr lang="en-US" sz="4000" dirty="0"/>
              <a:t>To foster camaraderie among United States veterans of overseas conflicts. To serve our veterans, the military and our communities. To advocate on behalf of all veterans.</a:t>
            </a:r>
          </a:p>
        </p:txBody>
      </p:sp>
    </p:spTree>
    <p:extLst>
      <p:ext uri="{BB962C8B-B14F-4D97-AF65-F5344CB8AC3E}">
        <p14:creationId xmlns:p14="http://schemas.microsoft.com/office/powerpoint/2010/main" val="1566291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5782E-E94C-F7FF-5DDC-7C1DFF856F9E}"/>
              </a:ext>
            </a:extLst>
          </p:cNvPr>
          <p:cNvSpPr>
            <a:spLocks noGrp="1"/>
          </p:cNvSpPr>
          <p:nvPr>
            <p:ph type="title"/>
          </p:nvPr>
        </p:nvSpPr>
        <p:spPr/>
        <p:txBody>
          <a:bodyPr/>
          <a:lstStyle/>
          <a:p>
            <a:r>
              <a:rPr lang="en-US" dirty="0"/>
              <a:t>OUR VISION</a:t>
            </a:r>
          </a:p>
        </p:txBody>
      </p:sp>
      <p:sp>
        <p:nvSpPr>
          <p:cNvPr id="6" name="Slide Number Placeholder 5">
            <a:extLst>
              <a:ext uri="{FF2B5EF4-FFF2-40B4-BE49-F238E27FC236}">
                <a16:creationId xmlns:a16="http://schemas.microsoft.com/office/drawing/2014/main" id="{0A48C2CB-6E2E-DF1B-8A65-092437051456}"/>
              </a:ext>
            </a:extLst>
          </p:cNvPr>
          <p:cNvSpPr>
            <a:spLocks noGrp="1"/>
          </p:cNvSpPr>
          <p:nvPr>
            <p:ph type="sldNum" sz="quarter" idx="12"/>
          </p:nvPr>
        </p:nvSpPr>
        <p:spPr/>
        <p:txBody>
          <a:bodyPr/>
          <a:lstStyle/>
          <a:p>
            <a:fld id="{CC057153-B650-4DEB-B370-79DDCFDCE934}" type="slidenum">
              <a:rPr lang="en-US" smtClean="0"/>
              <a:t>4</a:t>
            </a:fld>
            <a:endParaRPr lang="en-US" dirty="0"/>
          </a:p>
        </p:txBody>
      </p:sp>
      <p:pic>
        <p:nvPicPr>
          <p:cNvPr id="8" name="Picture Placeholder 7" descr="A shadow of a plant on a wall">
            <a:extLst>
              <a:ext uri="{FF2B5EF4-FFF2-40B4-BE49-F238E27FC236}">
                <a16:creationId xmlns:a16="http://schemas.microsoft.com/office/drawing/2014/main" id="{C966E8A7-13DF-B17F-9AC5-30759C47C1A2}"/>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p:pic>
      <p:sp>
        <p:nvSpPr>
          <p:cNvPr id="3" name="Content Placeholder 2">
            <a:extLst>
              <a:ext uri="{FF2B5EF4-FFF2-40B4-BE49-F238E27FC236}">
                <a16:creationId xmlns:a16="http://schemas.microsoft.com/office/drawing/2014/main" id="{E1115141-87C9-23DF-ECBC-B828494C9F1E}"/>
              </a:ext>
            </a:extLst>
          </p:cNvPr>
          <p:cNvSpPr>
            <a:spLocks noGrp="1"/>
          </p:cNvSpPr>
          <p:nvPr>
            <p:ph sz="quarter" idx="14"/>
          </p:nvPr>
        </p:nvSpPr>
        <p:spPr>
          <a:xfrm>
            <a:off x="4451684" y="4824663"/>
            <a:ext cx="7591926" cy="1925053"/>
          </a:xfrm>
        </p:spPr>
        <p:txBody>
          <a:bodyPr/>
          <a:lstStyle/>
          <a:p>
            <a:pPr marL="0" indent="0">
              <a:buNone/>
            </a:pPr>
            <a:r>
              <a:rPr lang="en-US" sz="2400" dirty="0"/>
              <a:t>Ensure that veterans are respected for their service, always receive their earned entitlements, and are recognized for the sacrifices they and their loved ones have made on behalf of this great country.</a:t>
            </a:r>
          </a:p>
        </p:txBody>
      </p:sp>
    </p:spTree>
    <p:extLst>
      <p:ext uri="{BB962C8B-B14F-4D97-AF65-F5344CB8AC3E}">
        <p14:creationId xmlns:p14="http://schemas.microsoft.com/office/powerpoint/2010/main" val="599029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C7084-C959-6935-0D99-455326A78F99}"/>
              </a:ext>
            </a:extLst>
          </p:cNvPr>
          <p:cNvSpPr>
            <a:spLocks noGrp="1"/>
          </p:cNvSpPr>
          <p:nvPr>
            <p:ph type="ctrTitle"/>
          </p:nvPr>
        </p:nvSpPr>
        <p:spPr/>
        <p:txBody>
          <a:bodyPr>
            <a:normAutofit/>
          </a:bodyPr>
          <a:lstStyle/>
          <a:p>
            <a:r>
              <a:rPr lang="en-US" sz="13000" dirty="0"/>
              <a:t>Definitions</a:t>
            </a:r>
          </a:p>
        </p:txBody>
      </p:sp>
    </p:spTree>
    <p:extLst>
      <p:ext uri="{BB962C8B-B14F-4D97-AF65-F5344CB8AC3E}">
        <p14:creationId xmlns:p14="http://schemas.microsoft.com/office/powerpoint/2010/main" val="1751885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C32F8-E21D-68DC-2A6B-6A44F01175C0}"/>
              </a:ext>
            </a:extLst>
          </p:cNvPr>
          <p:cNvSpPr>
            <a:spLocks noGrp="1"/>
          </p:cNvSpPr>
          <p:nvPr>
            <p:ph type="title"/>
          </p:nvPr>
        </p:nvSpPr>
        <p:spPr>
          <a:xfrm>
            <a:off x="798096" y="3021473"/>
            <a:ext cx="10923934" cy="815053"/>
          </a:xfrm>
        </p:spPr>
        <p:txBody>
          <a:bodyPr>
            <a:normAutofit/>
          </a:bodyPr>
          <a:lstStyle/>
          <a:p>
            <a:r>
              <a:rPr lang="en-US" b="1" dirty="0"/>
              <a:t>Ethical Standards</a:t>
            </a:r>
          </a:p>
        </p:txBody>
      </p:sp>
      <p:sp>
        <p:nvSpPr>
          <p:cNvPr id="3" name="Text Placeholder 2">
            <a:extLst>
              <a:ext uri="{FF2B5EF4-FFF2-40B4-BE49-F238E27FC236}">
                <a16:creationId xmlns:a16="http://schemas.microsoft.com/office/drawing/2014/main" id="{E435B5EE-EC32-8941-B9F3-74604A298061}"/>
              </a:ext>
            </a:extLst>
          </p:cNvPr>
          <p:cNvSpPr>
            <a:spLocks noGrp="1"/>
          </p:cNvSpPr>
          <p:nvPr>
            <p:ph type="body" sz="quarter" idx="13"/>
          </p:nvPr>
        </p:nvSpPr>
        <p:spPr>
          <a:xfrm>
            <a:off x="786430" y="1093609"/>
            <a:ext cx="10777370" cy="1701446"/>
          </a:xfrm>
        </p:spPr>
        <p:txBody>
          <a:bodyPr vert="horz" lIns="91440" tIns="45720" rIns="91440" bIns="45720" rtlCol="0" anchor="t">
            <a:noAutofit/>
          </a:bodyPr>
          <a:lstStyle/>
          <a:p>
            <a:pPr marL="0" indent="0">
              <a:buNone/>
            </a:pPr>
            <a:r>
              <a:rPr lang="en-US" sz="2800" dirty="0"/>
              <a:t>Refers to the behavior expected of individuals in their professional capacity, emphasizing competence, responsibility, and adherence to establish rules and norms. </a:t>
            </a:r>
          </a:p>
        </p:txBody>
      </p:sp>
      <p:sp>
        <p:nvSpPr>
          <p:cNvPr id="4" name="Text Placeholder 3">
            <a:extLst>
              <a:ext uri="{FF2B5EF4-FFF2-40B4-BE49-F238E27FC236}">
                <a16:creationId xmlns:a16="http://schemas.microsoft.com/office/drawing/2014/main" id="{085F83F2-AAC5-A5A2-512A-01B647657FF8}"/>
              </a:ext>
            </a:extLst>
          </p:cNvPr>
          <p:cNvSpPr>
            <a:spLocks noGrp="1"/>
          </p:cNvSpPr>
          <p:nvPr>
            <p:ph type="body" sz="quarter" idx="14"/>
          </p:nvPr>
        </p:nvSpPr>
        <p:spPr>
          <a:xfrm>
            <a:off x="798096" y="3865901"/>
            <a:ext cx="10923934" cy="2626612"/>
          </a:xfrm>
        </p:spPr>
        <p:txBody>
          <a:bodyPr vert="horz" lIns="91440" tIns="45720" rIns="91440" bIns="45720" rtlCol="0" anchor="t">
            <a:noAutofit/>
          </a:bodyPr>
          <a:lstStyle/>
          <a:p>
            <a:pPr marL="0" indent="0">
              <a:buNone/>
            </a:pPr>
            <a:r>
              <a:rPr lang="en-US" sz="2400" dirty="0"/>
              <a:t> </a:t>
            </a:r>
            <a:r>
              <a:rPr lang="en-US" sz="2800" dirty="0"/>
              <a:t>Are the moral principles that guide decision-making, distinguishing right from wrong, and ensuring actions align with societal and organizational expectations. Ethics often derive from external codes of conduct, while morals reflect personal beliefs about right and wrong.   </a:t>
            </a:r>
          </a:p>
        </p:txBody>
      </p:sp>
      <p:sp>
        <p:nvSpPr>
          <p:cNvPr id="7" name="Slide Number Placeholder 6">
            <a:extLst>
              <a:ext uri="{FF2B5EF4-FFF2-40B4-BE49-F238E27FC236}">
                <a16:creationId xmlns:a16="http://schemas.microsoft.com/office/drawing/2014/main" id="{C40C3E63-211A-BA72-7F7D-8870F352C3CA}"/>
              </a:ext>
            </a:extLst>
          </p:cNvPr>
          <p:cNvSpPr>
            <a:spLocks noGrp="1"/>
          </p:cNvSpPr>
          <p:nvPr>
            <p:ph type="sldNum" sz="quarter" idx="12"/>
          </p:nvPr>
        </p:nvSpPr>
        <p:spPr/>
        <p:txBody>
          <a:bodyPr/>
          <a:lstStyle/>
          <a:p>
            <a:fld id="{CC057153-B650-4DEB-B370-79DDCFDCE934}" type="slidenum">
              <a:rPr lang="en-US" smtClean="0"/>
              <a:t>6</a:t>
            </a:fld>
            <a:endParaRPr lang="en-US" dirty="0"/>
          </a:p>
        </p:txBody>
      </p:sp>
      <p:sp>
        <p:nvSpPr>
          <p:cNvPr id="5" name="Title 1">
            <a:extLst>
              <a:ext uri="{FF2B5EF4-FFF2-40B4-BE49-F238E27FC236}">
                <a16:creationId xmlns:a16="http://schemas.microsoft.com/office/drawing/2014/main" id="{CDED61AD-F664-40CC-3D47-5FF362023D4E}"/>
              </a:ext>
            </a:extLst>
          </p:cNvPr>
          <p:cNvSpPr txBox="1">
            <a:spLocks/>
          </p:cNvSpPr>
          <p:nvPr/>
        </p:nvSpPr>
        <p:spPr>
          <a:xfrm>
            <a:off x="628200" y="373893"/>
            <a:ext cx="10923934" cy="81505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i="0" kern="1200" cap="all" baseline="0">
                <a:solidFill>
                  <a:schemeClr val="tx1"/>
                </a:solidFill>
                <a:latin typeface="+mj-lt"/>
                <a:ea typeface="+mj-ea"/>
                <a:cs typeface="+mj-cs"/>
              </a:defRPr>
            </a:lvl1pPr>
          </a:lstStyle>
          <a:p>
            <a:r>
              <a:rPr lang="en-US" sz="4800" b="1" dirty="0"/>
              <a:t>Professional Conduct</a:t>
            </a:r>
          </a:p>
        </p:txBody>
      </p:sp>
    </p:spTree>
    <p:extLst>
      <p:ext uri="{BB962C8B-B14F-4D97-AF65-F5344CB8AC3E}">
        <p14:creationId xmlns:p14="http://schemas.microsoft.com/office/powerpoint/2010/main" val="2168735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60D7-F74C-CD9E-C576-1CB8FFE8778E}"/>
              </a:ext>
            </a:extLst>
          </p:cNvPr>
          <p:cNvSpPr>
            <a:spLocks noGrp="1"/>
          </p:cNvSpPr>
          <p:nvPr>
            <p:ph type="ctrTitle"/>
          </p:nvPr>
        </p:nvSpPr>
        <p:spPr>
          <a:xfrm>
            <a:off x="633762" y="1777556"/>
            <a:ext cx="10924476" cy="3302887"/>
          </a:xfrm>
        </p:spPr>
        <p:txBody>
          <a:bodyPr>
            <a:normAutofit/>
          </a:bodyPr>
          <a:lstStyle/>
          <a:p>
            <a:pPr algn="ctr"/>
            <a:r>
              <a:rPr lang="en-US" sz="9600" dirty="0"/>
              <a:t>6 Key </a:t>
            </a:r>
            <a:br>
              <a:rPr lang="en-US" sz="9600" dirty="0"/>
            </a:br>
            <a:r>
              <a:rPr lang="en-US" sz="9600" dirty="0"/>
              <a:t>principles</a:t>
            </a:r>
          </a:p>
        </p:txBody>
      </p:sp>
    </p:spTree>
    <p:extLst>
      <p:ext uri="{BB962C8B-B14F-4D97-AF65-F5344CB8AC3E}">
        <p14:creationId xmlns:p14="http://schemas.microsoft.com/office/powerpoint/2010/main" val="1858387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B815EF4-E43B-5657-1598-A18FA579493D}"/>
              </a:ext>
            </a:extLst>
          </p:cNvPr>
          <p:cNvSpPr>
            <a:spLocks noGrp="1"/>
          </p:cNvSpPr>
          <p:nvPr>
            <p:ph type="sldNum" sz="quarter" idx="17"/>
          </p:nvPr>
        </p:nvSpPr>
        <p:spPr/>
        <p:txBody>
          <a:bodyPr/>
          <a:lstStyle/>
          <a:p>
            <a:fld id="{CC057153-B650-4DEB-B370-79DDCFDCE934}" type="slidenum">
              <a:rPr lang="en-US" smtClean="0"/>
              <a:t>8</a:t>
            </a:fld>
            <a:endParaRPr lang="en-US" dirty="0"/>
          </a:p>
        </p:txBody>
      </p:sp>
      <p:sp>
        <p:nvSpPr>
          <p:cNvPr id="5" name="Content Placeholder 4">
            <a:extLst>
              <a:ext uri="{FF2B5EF4-FFF2-40B4-BE49-F238E27FC236}">
                <a16:creationId xmlns:a16="http://schemas.microsoft.com/office/drawing/2014/main" id="{6BCE1C32-E3BE-E820-0C0D-D82105EBFBD0}"/>
              </a:ext>
            </a:extLst>
          </p:cNvPr>
          <p:cNvSpPr>
            <a:spLocks noGrp="1"/>
          </p:cNvSpPr>
          <p:nvPr>
            <p:ph sz="quarter" idx="14"/>
          </p:nvPr>
        </p:nvSpPr>
        <p:spPr>
          <a:xfrm>
            <a:off x="429208" y="192505"/>
            <a:ext cx="7484104" cy="6664859"/>
          </a:xfrm>
        </p:spPr>
        <p:txBody>
          <a:bodyPr>
            <a:normAutofit/>
          </a:bodyPr>
          <a:lstStyle/>
          <a:p>
            <a:pPr marL="0" indent="0">
              <a:buNone/>
            </a:pPr>
            <a:r>
              <a:rPr lang="en-US" sz="3200" b="1" dirty="0"/>
              <a:t>Integrity</a:t>
            </a:r>
          </a:p>
          <a:p>
            <a:pPr marL="0" indent="0">
              <a:buNone/>
            </a:pPr>
            <a:r>
              <a:rPr lang="en-US" sz="2400" dirty="0"/>
              <a:t>Acting honestly and consistently with moral and professional values, avoiding conflicts of interest, and maintaining transparency in all actions. </a:t>
            </a:r>
          </a:p>
          <a:p>
            <a:pPr marL="0" indent="0">
              <a:buNone/>
            </a:pPr>
            <a:endParaRPr lang="en-US" sz="1000" b="1" dirty="0"/>
          </a:p>
          <a:p>
            <a:pPr marL="0" indent="0">
              <a:buNone/>
            </a:pPr>
            <a:r>
              <a:rPr lang="en-US" sz="3200" b="1" dirty="0"/>
              <a:t>Accountability</a:t>
            </a:r>
          </a:p>
          <a:p>
            <a:pPr marL="0" indent="0">
              <a:buNone/>
            </a:pPr>
            <a:r>
              <a:rPr lang="en-US" sz="2400" dirty="0"/>
              <a:t>Taking responsibility for decisions, actions and the use of resources entrusted to one’s care. </a:t>
            </a:r>
          </a:p>
          <a:p>
            <a:pPr marL="0" indent="0">
              <a:buNone/>
            </a:pPr>
            <a:endParaRPr lang="en-US" sz="1000" dirty="0"/>
          </a:p>
          <a:p>
            <a:pPr marL="0" indent="0">
              <a:buNone/>
            </a:pPr>
            <a:r>
              <a:rPr kumimoji="0" lang="en-US" sz="3200" b="1" i="0" u="none" strike="noStrike" kern="1200" cap="none" spc="0" normalizeH="0" baseline="0" noProof="0" dirty="0">
                <a:ln>
                  <a:noFill/>
                </a:ln>
                <a:solidFill>
                  <a:srgbClr val="000000"/>
                </a:solidFill>
                <a:effectLst/>
                <a:uLnTx/>
                <a:uFillTx/>
                <a:latin typeface="Nunito Sans"/>
                <a:ea typeface="+mn-ea"/>
                <a:cs typeface="+mn-cs"/>
              </a:rPr>
              <a:t>Competence and Professionalism</a:t>
            </a:r>
          </a:p>
          <a:p>
            <a:pPr marL="0" indent="0">
              <a:buNone/>
            </a:pPr>
            <a:r>
              <a:rPr lang="en-US" sz="2400" dirty="0">
                <a:solidFill>
                  <a:srgbClr val="000000"/>
                </a:solidFill>
                <a:latin typeface="Nunito Sans"/>
              </a:rPr>
              <a:t>Performing duties with skill, diligence, and continuous improvement, ensuring services are delivered efficiently and fairly.</a:t>
            </a:r>
            <a:endParaRPr lang="en-US" sz="2400" dirty="0"/>
          </a:p>
        </p:txBody>
      </p:sp>
      <p:pic>
        <p:nvPicPr>
          <p:cNvPr id="12" name="Picture Placeholder 11" descr="A chair and table on a balcony">
            <a:extLst>
              <a:ext uri="{FF2B5EF4-FFF2-40B4-BE49-F238E27FC236}">
                <a16:creationId xmlns:a16="http://schemas.microsoft.com/office/drawing/2014/main" id="{97CF5FE8-A2FD-C460-9918-438118B2F24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834936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A1BB2A-5ED3-6F46-B53A-FF503E74E562}"/>
              </a:ext>
            </a:extLst>
          </p:cNvPr>
          <p:cNvSpPr>
            <a:spLocks noGrp="1"/>
          </p:cNvSpPr>
          <p:nvPr>
            <p:ph type="sldNum" sz="quarter" idx="17"/>
          </p:nvPr>
        </p:nvSpPr>
        <p:spPr/>
        <p:txBody>
          <a:bodyPr/>
          <a:lstStyle/>
          <a:p>
            <a:fld id="{CC057153-B650-4DEB-B370-79DDCFDCE934}" type="slidenum">
              <a:rPr lang="en-US" smtClean="0"/>
              <a:t>9</a:t>
            </a:fld>
            <a:endParaRPr lang="en-US" dirty="0"/>
          </a:p>
        </p:txBody>
      </p:sp>
      <p:pic>
        <p:nvPicPr>
          <p:cNvPr id="8" name="Picture Placeholder 7">
            <a:extLst>
              <a:ext uri="{FF2B5EF4-FFF2-40B4-BE49-F238E27FC236}">
                <a16:creationId xmlns:a16="http://schemas.microsoft.com/office/drawing/2014/main" id="{40C01CC2-BA67-C453-6862-25246D45EBC0}"/>
              </a:ext>
            </a:extLst>
          </p:cNvPr>
          <p:cNvPicPr>
            <a:picLocks noGrp="1" noChangeAspect="1"/>
          </p:cNvPicPr>
          <p:nvPr>
            <p:ph type="pic" sz="quarter" idx="13"/>
          </p:nvPr>
        </p:nvPicPr>
        <p:blipFill>
          <a:blip r:embed="rId2"/>
          <a:srcRect l="28" r="28"/>
          <a:stretch/>
        </p:blipFill>
        <p:spPr>
          <a:prstGeom prst="rect">
            <a:avLst/>
          </a:prstGeom>
          <a:blipFill dpi="0" rotWithShape="1">
            <a:blip r:embed="rId3">
              <a:alphaModFix amt="60000"/>
            </a:blip>
            <a:srcRect/>
            <a:stretch>
              <a:fillRect l="1" t="-1" r="1" b="-4473"/>
            </a:stretch>
          </a:blipFill>
        </p:spPr>
      </p:pic>
      <p:sp>
        <p:nvSpPr>
          <p:cNvPr id="9" name="Content Placeholder 4">
            <a:extLst>
              <a:ext uri="{FF2B5EF4-FFF2-40B4-BE49-F238E27FC236}">
                <a16:creationId xmlns:a16="http://schemas.microsoft.com/office/drawing/2014/main" id="{F5A30112-A820-9FA5-A42B-66B2483BC216}"/>
              </a:ext>
            </a:extLst>
          </p:cNvPr>
          <p:cNvSpPr>
            <a:spLocks noGrp="1"/>
          </p:cNvSpPr>
          <p:nvPr>
            <p:ph sz="quarter" idx="14"/>
          </p:nvPr>
        </p:nvSpPr>
        <p:spPr>
          <a:xfrm>
            <a:off x="429208" y="300789"/>
            <a:ext cx="7484104" cy="6376737"/>
          </a:xfrm>
        </p:spPr>
        <p:txBody>
          <a:bodyPr>
            <a:normAutofit/>
          </a:bodyPr>
          <a:lstStyle/>
          <a:p>
            <a:pPr marL="0" indent="0">
              <a:buNone/>
            </a:pPr>
            <a:r>
              <a:rPr lang="en-US" sz="3200" b="1" dirty="0"/>
              <a:t>Commitment to Public Interest</a:t>
            </a:r>
          </a:p>
          <a:p>
            <a:pPr marL="0" indent="0">
              <a:buNone/>
            </a:pPr>
            <a:r>
              <a:rPr lang="en-US" sz="2400" dirty="0"/>
              <a:t>Prioritizing the welfare of the public or organization over personal gain, avoiding misuse of authority or resources. </a:t>
            </a:r>
            <a:br>
              <a:rPr lang="en-US" dirty="0"/>
            </a:br>
            <a:endParaRPr lang="en-US" dirty="0"/>
          </a:p>
          <a:p>
            <a:pPr marL="0" indent="0">
              <a:buNone/>
            </a:pPr>
            <a:r>
              <a:rPr lang="en-US" sz="3200" b="1" dirty="0"/>
              <a:t>Respect and Justice</a:t>
            </a:r>
          </a:p>
          <a:p>
            <a:pPr marL="0" indent="0">
              <a:buNone/>
            </a:pPr>
            <a:r>
              <a:rPr lang="en-US" sz="2400" dirty="0"/>
              <a:t>Treating all individuals fairly, without discrimination and upholding laws and regulations. </a:t>
            </a:r>
          </a:p>
          <a:p>
            <a:pPr marL="0" indent="0">
              <a:buNone/>
            </a:pPr>
            <a:endParaRPr lang="en-US" dirty="0"/>
          </a:p>
          <a:p>
            <a:pPr marL="0" indent="0">
              <a:buNone/>
            </a:pPr>
            <a:r>
              <a:rPr kumimoji="0" lang="en-US" sz="3200" b="1" i="0" u="none" strike="noStrike" kern="1200" cap="none" spc="0" normalizeH="0" baseline="0" noProof="0" dirty="0">
                <a:ln>
                  <a:noFill/>
                </a:ln>
                <a:solidFill>
                  <a:srgbClr val="000000"/>
                </a:solidFill>
                <a:effectLst/>
                <a:uLnTx/>
                <a:uFillTx/>
                <a:latin typeface="Nunito Sans"/>
                <a:ea typeface="+mn-ea"/>
                <a:cs typeface="+mn-cs"/>
              </a:rPr>
              <a:t>Confidentiality</a:t>
            </a:r>
          </a:p>
          <a:p>
            <a:pPr marL="0" indent="0">
              <a:buNone/>
            </a:pPr>
            <a:r>
              <a:rPr lang="en-US" sz="2400" dirty="0">
                <a:solidFill>
                  <a:srgbClr val="000000"/>
                </a:solidFill>
                <a:latin typeface="Nunito Sans"/>
              </a:rPr>
              <a:t>Protecting sensitive information and using discretion in professional communications.</a:t>
            </a:r>
            <a:endParaRPr lang="en-US" sz="2400" dirty="0"/>
          </a:p>
        </p:txBody>
      </p:sp>
    </p:spTree>
    <p:extLst>
      <p:ext uri="{BB962C8B-B14F-4D97-AF65-F5344CB8AC3E}">
        <p14:creationId xmlns:p14="http://schemas.microsoft.com/office/powerpoint/2010/main" val="2980858021"/>
      </p:ext>
    </p:extLst>
  </p:cSld>
  <p:clrMapOvr>
    <a:masterClrMapping/>
  </p:clrMapOvr>
</p:sld>
</file>

<file path=ppt/theme/theme1.xml><?xml version="1.0" encoding="utf-8"?>
<a:theme xmlns:a="http://schemas.openxmlformats.org/drawingml/2006/main" name="JapandiLinearHarmony">
  <a:themeElements>
    <a:clrScheme name="Japandi Linear Harmony">
      <a:dk1>
        <a:srgbClr val="000000"/>
      </a:dk1>
      <a:lt1>
        <a:srgbClr val="FFFFFF"/>
      </a:lt1>
      <a:dk2>
        <a:srgbClr val="2C3932"/>
      </a:dk2>
      <a:lt2>
        <a:srgbClr val="FEFDFB"/>
      </a:lt2>
      <a:accent1>
        <a:srgbClr val="ECE7DA"/>
      </a:accent1>
      <a:accent2>
        <a:srgbClr val="8A835B"/>
      </a:accent2>
      <a:accent3>
        <a:srgbClr val="D7D9CF"/>
      </a:accent3>
      <a:accent4>
        <a:srgbClr val="A39382"/>
      </a:accent4>
      <a:accent5>
        <a:srgbClr val="87A3BF"/>
      </a:accent5>
      <a:accent6>
        <a:srgbClr val="343826"/>
      </a:accent6>
      <a:hlink>
        <a:srgbClr val="169C9A"/>
      </a:hlink>
      <a:folHlink>
        <a:srgbClr val="E15C3D"/>
      </a:folHlink>
    </a:clrScheme>
    <a:fontScheme name="Custom 24">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pandi linear_Marketing Presentation_win32_SD_V9" id="{57601A81-7059-40B9-B27D-CFA4D443B3D6}" vid="{9FBC8E92-EE9C-44F9-AA8A-E22EDCB5B7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9EEC3793-C1BC-496C-A03C-202DFFC513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301439-688F-4D19-B908-B48B62C56078}">
  <ds:schemaRefs>
    <ds:schemaRef ds:uri="http://schemas.microsoft.com/sharepoint/v3/contenttype/forms"/>
  </ds:schemaRefs>
</ds:datastoreItem>
</file>

<file path=customXml/itemProps3.xml><?xml version="1.0" encoding="utf-8"?>
<ds:datastoreItem xmlns:ds="http://schemas.openxmlformats.org/officeDocument/2006/customXml" ds:itemID="{D1CEDABF-7176-4A42-8EF9-E5D4DD31FF6C}">
  <ds:schemaRefs>
    <ds:schemaRef ds:uri="http://schemas.microsoft.com/office/2006/metadata/properties"/>
    <ds:schemaRef ds:uri="71af3243-3dd4-4a8d-8c0d-dd76da1f02a5"/>
    <ds:schemaRef ds:uri="http://schemas.openxmlformats.org/package/2006/metadata/core-properties"/>
    <ds:schemaRef ds:uri="http://purl.org/dc/elements/1.1/"/>
    <ds:schemaRef ds:uri="http://purl.org/dc/terms/"/>
    <ds:schemaRef ds:uri="http://schemas.microsoft.com/office/2006/documentManagement/types"/>
    <ds:schemaRef ds:uri="http://www.w3.org/XML/1998/namespace"/>
    <ds:schemaRef ds:uri="http://schemas.microsoft.com/sharepoint/v3"/>
    <ds:schemaRef ds:uri="http://purl.org/dc/dcmitype/"/>
    <ds:schemaRef ds:uri="http://schemas.microsoft.com/office/infopath/2007/PartnerControls"/>
    <ds:schemaRef ds:uri="230e9df3-be65-4c73-a93b-d1236ebd677e"/>
    <ds:schemaRef ds:uri="16c05727-aa75-4e4a-9b5f-8a80a1165891"/>
  </ds:schemaRefs>
</ds:datastoreItem>
</file>

<file path=docMetadata/LabelInfo.xml><?xml version="1.0" encoding="utf-8"?>
<clbl:labelList xmlns:clbl="http://schemas.microsoft.com/office/2020/mipLabelMetadata">
  <clbl:label id="{87867195-f2b8-4ac2-b0b6-6bb73cb33afc}"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{7A1C1099-1244-49E5-A85C-B321FBEF843C}9a8ca73c-9ec2-4fbe-abc4-e368f4cb1a3b-TF575ccade-082f-4251-9f61-e4053e242b00_win32</Template>
  <TotalTime>137</TotalTime>
  <Words>457</Words>
  <Application>Microsoft Office PowerPoint</Application>
  <PresentationFormat>Widescreen</PresentationFormat>
  <Paragraphs>64</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Nunito Sans</vt:lpstr>
      <vt:lpstr>ptserif</vt:lpstr>
      <vt:lpstr>Univers Light</vt:lpstr>
      <vt:lpstr>JapandiLinearHarmony</vt:lpstr>
      <vt:lpstr>Professional Conduct  and  Ethical Standards</vt:lpstr>
      <vt:lpstr>AGENDA</vt:lpstr>
      <vt:lpstr>Our  Mission</vt:lpstr>
      <vt:lpstr>OUR VISION</vt:lpstr>
      <vt:lpstr>Definitions</vt:lpstr>
      <vt:lpstr>Ethical Standards</vt:lpstr>
      <vt:lpstr>6 Key  principles</vt:lpstr>
      <vt:lpstr>PowerPoint Presentation</vt:lpstr>
      <vt:lpstr>PowerPoint Presentation</vt:lpstr>
      <vt:lpstr>Professional  Ethics  in  Organizations</vt:lpstr>
      <vt:lpstr>PowerPoint Presentation</vt:lpstr>
      <vt:lpstr>PowerPoint Presentation</vt:lpstr>
      <vt:lpstr>PowerPoint Presentation</vt:lpstr>
      <vt:lpstr>Our Core values</vt:lpstr>
      <vt:lpstr>PowerPoint Presentation</vt:lpstr>
      <vt:lpstr>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Jacobs, Shelley L</dc:creator>
  <cp:lastModifiedBy>Adjutant Indiana</cp:lastModifiedBy>
  <cp:revision>15</cp:revision>
  <cp:lastPrinted>2026-07-10T15:44:54Z</cp:lastPrinted>
  <dcterms:created xsi:type="dcterms:W3CDTF">2026-07-10T13:49:26Z</dcterms:created>
  <dcterms:modified xsi:type="dcterms:W3CDTF">2026-08-25T14:13:33Z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